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04" r:id="rId5"/>
    <p:sldId id="319" r:id="rId6"/>
    <p:sldId id="306" r:id="rId7"/>
    <p:sldId id="320" r:id="rId8"/>
    <p:sldId id="308" r:id="rId9"/>
    <p:sldId id="309" r:id="rId10"/>
    <p:sldId id="338" r:id="rId11"/>
    <p:sldId id="323" r:id="rId12"/>
    <p:sldId id="324" r:id="rId13"/>
    <p:sldId id="327" r:id="rId14"/>
    <p:sldId id="339" r:id="rId15"/>
    <p:sldId id="329" r:id="rId16"/>
    <p:sldId id="333" r:id="rId17"/>
    <p:sldId id="337" r:id="rId18"/>
    <p:sldId id="335" r:id="rId19"/>
    <p:sldId id="336" r:id="rId20"/>
    <p:sldId id="33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85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CA8547-069D-475B-AF7D-D867E7BF9CEB}" v="607" dt="2024-04-03T22:08:50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ek, Jeb" userId="60687467-e533-4b88-99c9-a4c24fb41ab0" providerId="ADAL" clId="{FACA8547-069D-475B-AF7D-D867E7BF9CEB}"/>
    <pc:docChg chg="undo custSel addSld delSld modSld sldOrd">
      <pc:chgData name="Malek, Jeb" userId="60687467-e533-4b88-99c9-a4c24fb41ab0" providerId="ADAL" clId="{FACA8547-069D-475B-AF7D-D867E7BF9CEB}" dt="2024-04-14T14:23:25.085" v="770" actId="20577"/>
      <pc:docMkLst>
        <pc:docMk/>
      </pc:docMkLst>
      <pc:sldChg chg="delSp modSp mod">
        <pc:chgData name="Malek, Jeb" userId="60687467-e533-4b88-99c9-a4c24fb41ab0" providerId="ADAL" clId="{FACA8547-069D-475B-AF7D-D867E7BF9CEB}" dt="2024-03-27T16:15:05.053" v="40" actId="478"/>
        <pc:sldMkLst>
          <pc:docMk/>
          <pc:sldMk cId="3482335894" sldId="304"/>
        </pc:sldMkLst>
        <pc:spChg chg="del">
          <ac:chgData name="Malek, Jeb" userId="60687467-e533-4b88-99c9-a4c24fb41ab0" providerId="ADAL" clId="{FACA8547-069D-475B-AF7D-D867E7BF9CEB}" dt="2024-03-27T16:15:05.053" v="40" actId="478"/>
          <ac:spMkLst>
            <pc:docMk/>
            <pc:sldMk cId="3482335894" sldId="304"/>
            <ac:spMk id="2" creationId="{00000000-0000-0000-0000-000000000000}"/>
          </ac:spMkLst>
        </pc:spChg>
        <pc:spChg chg="mod">
          <ac:chgData name="Malek, Jeb" userId="60687467-e533-4b88-99c9-a4c24fb41ab0" providerId="ADAL" clId="{FACA8547-069D-475B-AF7D-D867E7BF9CEB}" dt="2024-03-27T16:15:01.808" v="39" actId="255"/>
          <ac:spMkLst>
            <pc:docMk/>
            <pc:sldMk cId="3482335894" sldId="304"/>
            <ac:spMk id="54" creationId="{00000000-0000-0000-0000-000000000000}"/>
          </ac:spMkLst>
        </pc:spChg>
      </pc:sldChg>
      <pc:sldChg chg="addSp delSp modSp del mod">
        <pc:chgData name="Malek, Jeb" userId="60687467-e533-4b88-99c9-a4c24fb41ab0" providerId="ADAL" clId="{FACA8547-069D-475B-AF7D-D867E7BF9CEB}" dt="2024-03-27T16:15:32.921" v="46" actId="47"/>
        <pc:sldMkLst>
          <pc:docMk/>
          <pc:sldMk cId="775211522" sldId="305"/>
        </pc:sldMkLst>
        <pc:spChg chg="add mod">
          <ac:chgData name="Malek, Jeb" userId="60687467-e533-4b88-99c9-a4c24fb41ab0" providerId="ADAL" clId="{FACA8547-069D-475B-AF7D-D867E7BF9CEB}" dt="2024-03-27T16:15:15.122" v="42" actId="478"/>
          <ac:spMkLst>
            <pc:docMk/>
            <pc:sldMk cId="775211522" sldId="305"/>
            <ac:spMk id="4" creationId="{E427ACE3-5F6E-9F17-3AC2-38956C003E11}"/>
          </ac:spMkLst>
        </pc:spChg>
        <pc:spChg chg="mod">
          <ac:chgData name="Malek, Jeb" userId="60687467-e533-4b88-99c9-a4c24fb41ab0" providerId="ADAL" clId="{FACA8547-069D-475B-AF7D-D867E7BF9CEB}" dt="2024-03-27T16:15:10.868" v="41" actId="20577"/>
          <ac:spMkLst>
            <pc:docMk/>
            <pc:sldMk cId="775211522" sldId="305"/>
            <ac:spMk id="61" creationId="{00000000-0000-0000-0000-000000000000}"/>
          </ac:spMkLst>
        </pc:spChg>
        <pc:spChg chg="del">
          <ac:chgData name="Malek, Jeb" userId="60687467-e533-4b88-99c9-a4c24fb41ab0" providerId="ADAL" clId="{FACA8547-069D-475B-AF7D-D867E7BF9CEB}" dt="2024-03-27T16:15:15.122" v="42" actId="478"/>
          <ac:spMkLst>
            <pc:docMk/>
            <pc:sldMk cId="775211522" sldId="305"/>
            <ac:spMk id="62" creationId="{00000000-0000-0000-0000-000000000000}"/>
          </ac:spMkLst>
        </pc:spChg>
      </pc:sldChg>
      <pc:sldChg chg="addSp modSp mod">
        <pc:chgData name="Malek, Jeb" userId="60687467-e533-4b88-99c9-a4c24fb41ab0" providerId="ADAL" clId="{FACA8547-069D-475B-AF7D-D867E7BF9CEB}" dt="2024-04-14T14:23:25.085" v="770" actId="20577"/>
        <pc:sldMkLst>
          <pc:docMk/>
          <pc:sldMk cId="1248451537" sldId="306"/>
        </pc:sldMkLst>
        <pc:spChg chg="mod">
          <ac:chgData name="Malek, Jeb" userId="60687467-e533-4b88-99c9-a4c24fb41ab0" providerId="ADAL" clId="{FACA8547-069D-475B-AF7D-D867E7BF9CEB}" dt="2024-04-14T14:23:25.085" v="770" actId="20577"/>
          <ac:spMkLst>
            <pc:docMk/>
            <pc:sldMk cId="1248451537" sldId="306"/>
            <ac:spMk id="68" creationId="{00000000-0000-0000-0000-000000000000}"/>
          </ac:spMkLst>
        </pc:spChg>
        <pc:picChg chg="add mod">
          <ac:chgData name="Malek, Jeb" userId="60687467-e533-4b88-99c9-a4c24fb41ab0" providerId="ADAL" clId="{FACA8547-069D-475B-AF7D-D867E7BF9CEB}" dt="2024-04-03T21:58:44.896" v="534"/>
          <ac:picMkLst>
            <pc:docMk/>
            <pc:sldMk cId="1248451537" sldId="306"/>
            <ac:picMk id="2" creationId="{9C9EA0BB-F08A-298C-4FE5-684752BAF760}"/>
          </ac:picMkLst>
        </pc:picChg>
      </pc:sldChg>
      <pc:sldChg chg="del">
        <pc:chgData name="Malek, Jeb" userId="60687467-e533-4b88-99c9-a4c24fb41ab0" providerId="ADAL" clId="{FACA8547-069D-475B-AF7D-D867E7BF9CEB}" dt="2024-03-27T16:20:24.491" v="77" actId="47"/>
        <pc:sldMkLst>
          <pc:docMk/>
          <pc:sldMk cId="2198972723" sldId="312"/>
        </pc:sldMkLst>
      </pc:sldChg>
      <pc:sldChg chg="del">
        <pc:chgData name="Malek, Jeb" userId="60687467-e533-4b88-99c9-a4c24fb41ab0" providerId="ADAL" clId="{FACA8547-069D-475B-AF7D-D867E7BF9CEB}" dt="2024-03-27T16:20:02.224" v="76" actId="47"/>
        <pc:sldMkLst>
          <pc:docMk/>
          <pc:sldMk cId="3906059831" sldId="314"/>
        </pc:sldMkLst>
      </pc:sldChg>
      <pc:sldChg chg="add ord">
        <pc:chgData name="Malek, Jeb" userId="60687467-e533-4b88-99c9-a4c24fb41ab0" providerId="ADAL" clId="{FACA8547-069D-475B-AF7D-D867E7BF9CEB}" dt="2024-03-27T16:15:31.337" v="45"/>
        <pc:sldMkLst>
          <pc:docMk/>
          <pc:sldMk cId="3163688460" sldId="319"/>
        </pc:sldMkLst>
      </pc:sldChg>
      <pc:sldChg chg="modSp add mod">
        <pc:chgData name="Malek, Jeb" userId="60687467-e533-4b88-99c9-a4c24fb41ab0" providerId="ADAL" clId="{FACA8547-069D-475B-AF7D-D867E7BF9CEB}" dt="2024-03-27T16:19:47.574" v="75" actId="207"/>
        <pc:sldMkLst>
          <pc:docMk/>
          <pc:sldMk cId="2357615423" sldId="320"/>
        </pc:sldMkLst>
        <pc:graphicFrameChg chg="modGraphic">
          <ac:chgData name="Malek, Jeb" userId="60687467-e533-4b88-99c9-a4c24fb41ab0" providerId="ADAL" clId="{FACA8547-069D-475B-AF7D-D867E7BF9CEB}" dt="2024-03-27T16:19:47.574" v="75" actId="207"/>
          <ac:graphicFrameMkLst>
            <pc:docMk/>
            <pc:sldMk cId="2357615423" sldId="320"/>
            <ac:graphicFrameMk id="11" creationId="{FCC3081C-CF4C-EE4E-9BD6-52588D706058}"/>
          </ac:graphicFrameMkLst>
        </pc:graphicFrameChg>
      </pc:sldChg>
      <pc:sldChg chg="add">
        <pc:chgData name="Malek, Jeb" userId="60687467-e533-4b88-99c9-a4c24fb41ab0" providerId="ADAL" clId="{FACA8547-069D-475B-AF7D-D867E7BF9CEB}" dt="2024-03-27T16:21:00.817" v="78"/>
        <pc:sldMkLst>
          <pc:docMk/>
          <pc:sldMk cId="1045644679" sldId="321"/>
        </pc:sldMkLst>
      </pc:sldChg>
      <pc:sldChg chg="add">
        <pc:chgData name="Malek, Jeb" userId="60687467-e533-4b88-99c9-a4c24fb41ab0" providerId="ADAL" clId="{FACA8547-069D-475B-AF7D-D867E7BF9CEB}" dt="2024-03-27T16:21:00.817" v="78"/>
        <pc:sldMkLst>
          <pc:docMk/>
          <pc:sldMk cId="2551127590" sldId="322"/>
        </pc:sldMkLst>
      </pc:sldChg>
      <pc:sldChg chg="modSp add mod">
        <pc:chgData name="Malek, Jeb" userId="60687467-e533-4b88-99c9-a4c24fb41ab0" providerId="ADAL" clId="{FACA8547-069D-475B-AF7D-D867E7BF9CEB}" dt="2024-04-03T22:02:09.731" v="619" actId="20577"/>
        <pc:sldMkLst>
          <pc:docMk/>
          <pc:sldMk cId="2127138781" sldId="323"/>
        </pc:sldMkLst>
        <pc:spChg chg="mod">
          <ac:chgData name="Malek, Jeb" userId="60687467-e533-4b88-99c9-a4c24fb41ab0" providerId="ADAL" clId="{FACA8547-069D-475B-AF7D-D867E7BF9CEB}" dt="2024-04-03T22:02:09.731" v="619" actId="20577"/>
          <ac:spMkLst>
            <pc:docMk/>
            <pc:sldMk cId="2127138781" sldId="323"/>
            <ac:spMk id="3" creationId="{B87027F2-E040-D05D-07E0-34032CD4AEF1}"/>
          </ac:spMkLst>
        </pc:spChg>
        <pc:graphicFrameChg chg="modGraphic">
          <ac:chgData name="Malek, Jeb" userId="60687467-e533-4b88-99c9-a4c24fb41ab0" providerId="ADAL" clId="{FACA8547-069D-475B-AF7D-D867E7BF9CEB}" dt="2024-04-03T22:01:43.558" v="582" actId="20577"/>
          <ac:graphicFrameMkLst>
            <pc:docMk/>
            <pc:sldMk cId="2127138781" sldId="323"/>
            <ac:graphicFrameMk id="83" creationId="{BB8A8241-4E34-7B29-49FD-468863600363}"/>
          </ac:graphicFrameMkLst>
        </pc:graphicFrameChg>
      </pc:sldChg>
      <pc:sldChg chg="addSp modSp add mod">
        <pc:chgData name="Malek, Jeb" userId="60687467-e533-4b88-99c9-a4c24fb41ab0" providerId="ADAL" clId="{FACA8547-069D-475B-AF7D-D867E7BF9CEB}" dt="2024-04-03T22:08:50.867" v="769" actId="20577"/>
        <pc:sldMkLst>
          <pc:docMk/>
          <pc:sldMk cId="3260355504" sldId="324"/>
        </pc:sldMkLst>
        <pc:spChg chg="mod">
          <ac:chgData name="Malek, Jeb" userId="60687467-e533-4b88-99c9-a4c24fb41ab0" providerId="ADAL" clId="{FACA8547-069D-475B-AF7D-D867E7BF9CEB}" dt="2024-04-03T21:57:56.003" v="530" actId="20577"/>
          <ac:spMkLst>
            <pc:docMk/>
            <pc:sldMk cId="3260355504" sldId="324"/>
            <ac:spMk id="3" creationId="{0FE9817F-587D-2C6E-F805-197C720289EC}"/>
          </ac:spMkLst>
        </pc:spChg>
        <pc:graphicFrameChg chg="add mod modGraphic">
          <ac:chgData name="Malek, Jeb" userId="60687467-e533-4b88-99c9-a4c24fb41ab0" providerId="ADAL" clId="{FACA8547-069D-475B-AF7D-D867E7BF9CEB}" dt="2024-04-03T22:08:50.867" v="769" actId="20577"/>
          <ac:graphicFrameMkLst>
            <pc:docMk/>
            <pc:sldMk cId="3260355504" sldId="324"/>
            <ac:graphicFrameMk id="2" creationId="{99CF1EFF-DEAC-4461-18DA-E16A0F9E38E4}"/>
          </ac:graphicFrameMkLst>
        </pc:graphicFrameChg>
        <pc:graphicFrameChg chg="add mod modGraphic">
          <ac:chgData name="Malek, Jeb" userId="60687467-e533-4b88-99c9-a4c24fb41ab0" providerId="ADAL" clId="{FACA8547-069D-475B-AF7D-D867E7BF9CEB}" dt="2024-04-03T22:08:46.696" v="766" actId="20577"/>
          <ac:graphicFrameMkLst>
            <pc:docMk/>
            <pc:sldMk cId="3260355504" sldId="324"/>
            <ac:graphicFrameMk id="5" creationId="{159A3644-5748-50B3-F0B5-ED020F0FE23C}"/>
          </ac:graphicFrameMkLst>
        </pc:graphicFrameChg>
        <pc:picChg chg="add mod">
          <ac:chgData name="Malek, Jeb" userId="60687467-e533-4b88-99c9-a4c24fb41ab0" providerId="ADAL" clId="{FACA8547-069D-475B-AF7D-D867E7BF9CEB}" dt="2024-04-03T21:47:09.454" v="171" actId="1076"/>
          <ac:picMkLst>
            <pc:docMk/>
            <pc:sldMk cId="3260355504" sldId="324"/>
            <ac:picMk id="4" creationId="{C9ABE1A8-D8CA-C4FC-7B96-F6D8356A3B23}"/>
          </ac:picMkLst>
        </pc:picChg>
      </pc:sldChg>
      <pc:sldChg chg="add">
        <pc:chgData name="Malek, Jeb" userId="60687467-e533-4b88-99c9-a4c24fb41ab0" providerId="ADAL" clId="{FACA8547-069D-475B-AF7D-D867E7BF9CEB}" dt="2024-03-27T16:21:00.817" v="78"/>
        <pc:sldMkLst>
          <pc:docMk/>
          <pc:sldMk cId="1556358058" sldId="325"/>
        </pc:sldMkLst>
      </pc:sldChg>
      <pc:sldChg chg="delSp modSp add del mod">
        <pc:chgData name="Malek, Jeb" userId="60687467-e533-4b88-99c9-a4c24fb41ab0" providerId="ADAL" clId="{FACA8547-069D-475B-AF7D-D867E7BF9CEB}" dt="2024-04-03T21:52:02.049" v="212" actId="47"/>
        <pc:sldMkLst>
          <pc:docMk/>
          <pc:sldMk cId="3912361266" sldId="326"/>
        </pc:sldMkLst>
        <pc:spChg chg="mod">
          <ac:chgData name="Malek, Jeb" userId="60687467-e533-4b88-99c9-a4c24fb41ab0" providerId="ADAL" clId="{FACA8547-069D-475B-AF7D-D867E7BF9CEB}" dt="2024-03-27T16:22:08.448" v="155" actId="20577"/>
          <ac:spMkLst>
            <pc:docMk/>
            <pc:sldMk cId="3912361266" sldId="326"/>
            <ac:spMk id="3" creationId="{48627267-58DC-963E-E023-EC3EE74B6CF3}"/>
          </ac:spMkLst>
        </pc:spChg>
        <pc:picChg chg="del">
          <ac:chgData name="Malek, Jeb" userId="60687467-e533-4b88-99c9-a4c24fb41ab0" providerId="ADAL" clId="{FACA8547-069D-475B-AF7D-D867E7BF9CEB}" dt="2024-03-27T16:21:43.985" v="105" actId="478"/>
          <ac:picMkLst>
            <pc:docMk/>
            <pc:sldMk cId="3912361266" sldId="326"/>
            <ac:picMk id="5" creationId="{5003C45C-F99F-6094-8044-4BF5CB2BAE8D}"/>
          </ac:picMkLst>
        </pc:picChg>
        <pc:picChg chg="del">
          <ac:chgData name="Malek, Jeb" userId="60687467-e533-4b88-99c9-a4c24fb41ab0" providerId="ADAL" clId="{FACA8547-069D-475B-AF7D-D867E7BF9CEB}" dt="2024-03-27T16:21:46.759" v="106" actId="478"/>
          <ac:picMkLst>
            <pc:docMk/>
            <pc:sldMk cId="3912361266" sldId="326"/>
            <ac:picMk id="8" creationId="{CCAE9C98-750E-577F-F118-6A5ECA336C2F}"/>
          </ac:picMkLst>
        </pc:picChg>
      </pc:sldChg>
      <pc:sldChg chg="modSp add mod">
        <pc:chgData name="Malek, Jeb" userId="60687467-e533-4b88-99c9-a4c24fb41ab0" providerId="ADAL" clId="{FACA8547-069D-475B-AF7D-D867E7BF9CEB}" dt="2024-04-03T22:03:18.749" v="626" actId="20577"/>
        <pc:sldMkLst>
          <pc:docMk/>
          <pc:sldMk cId="1317296731" sldId="327"/>
        </pc:sldMkLst>
        <pc:spChg chg="mod">
          <ac:chgData name="Malek, Jeb" userId="60687467-e533-4b88-99c9-a4c24fb41ab0" providerId="ADAL" clId="{FACA8547-069D-475B-AF7D-D867E7BF9CEB}" dt="2024-04-03T22:03:18.749" v="626" actId="20577"/>
          <ac:spMkLst>
            <pc:docMk/>
            <pc:sldMk cId="1317296731" sldId="327"/>
            <ac:spMk id="3" creationId="{B87027F2-E040-D05D-07E0-34032CD4AEF1}"/>
          </ac:spMkLst>
        </pc:spChg>
        <pc:spChg chg="mod">
          <ac:chgData name="Malek, Jeb" userId="60687467-e533-4b88-99c9-a4c24fb41ab0" providerId="ADAL" clId="{FACA8547-069D-475B-AF7D-D867E7BF9CEB}" dt="2024-04-03T21:52:50.555" v="269" actId="20577"/>
          <ac:spMkLst>
            <pc:docMk/>
            <pc:sldMk cId="1317296731" sldId="327"/>
            <ac:spMk id="82" creationId="{EA03253C-14E2-3E03-2AB3-26A801FE171F}"/>
          </ac:spMkLst>
        </pc:spChg>
        <pc:graphicFrameChg chg="modGraphic">
          <ac:chgData name="Malek, Jeb" userId="60687467-e533-4b88-99c9-a4c24fb41ab0" providerId="ADAL" clId="{FACA8547-069D-475B-AF7D-D867E7BF9CEB}" dt="2024-04-03T21:53:50.005" v="387" actId="20577"/>
          <ac:graphicFrameMkLst>
            <pc:docMk/>
            <pc:sldMk cId="1317296731" sldId="327"/>
            <ac:graphicFrameMk id="83" creationId="{BB8A8241-4E34-7B29-49FD-468863600363}"/>
          </ac:graphicFrameMkLst>
        </pc:graphicFrameChg>
      </pc:sldChg>
      <pc:sldChg chg="delSp modSp add del mod delAnim">
        <pc:chgData name="Malek, Jeb" userId="60687467-e533-4b88-99c9-a4c24fb41ab0" providerId="ADAL" clId="{FACA8547-069D-475B-AF7D-D867E7BF9CEB}" dt="2024-04-03T21:52:57.839" v="271" actId="47"/>
        <pc:sldMkLst>
          <pc:docMk/>
          <pc:sldMk cId="3590174312" sldId="328"/>
        </pc:sldMkLst>
        <pc:spChg chg="mod">
          <ac:chgData name="Malek, Jeb" userId="60687467-e533-4b88-99c9-a4c24fb41ab0" providerId="ADAL" clId="{FACA8547-069D-475B-AF7D-D867E7BF9CEB}" dt="2024-04-03T21:52:54.691" v="270" actId="20577"/>
          <ac:spMkLst>
            <pc:docMk/>
            <pc:sldMk cId="3590174312" sldId="328"/>
            <ac:spMk id="90" creationId="{90162AEC-4015-8389-6806-1D03D4DC4455}"/>
          </ac:spMkLst>
        </pc:spChg>
        <pc:picChg chg="del">
          <ac:chgData name="Malek, Jeb" userId="60687467-e533-4b88-99c9-a4c24fb41ab0" providerId="ADAL" clId="{FACA8547-069D-475B-AF7D-D867E7BF9CEB}" dt="2024-03-27T16:22:16.670" v="156" actId="478"/>
          <ac:picMkLst>
            <pc:docMk/>
            <pc:sldMk cId="3590174312" sldId="328"/>
            <ac:picMk id="4" creationId="{AF1DA5B6-8DAA-1A3B-EF60-0ECBA372A0BA}"/>
          </ac:picMkLst>
        </pc:picChg>
      </pc:sldChg>
      <pc:sldChg chg="add">
        <pc:chgData name="Malek, Jeb" userId="60687467-e533-4b88-99c9-a4c24fb41ab0" providerId="ADAL" clId="{FACA8547-069D-475B-AF7D-D867E7BF9CEB}" dt="2024-03-27T16:21:00.817" v="78"/>
        <pc:sldMkLst>
          <pc:docMk/>
          <pc:sldMk cId="1698676607" sldId="329"/>
        </pc:sldMkLst>
      </pc:sldChg>
      <pc:sldChg chg="add">
        <pc:chgData name="Malek, Jeb" userId="60687467-e533-4b88-99c9-a4c24fb41ab0" providerId="ADAL" clId="{FACA8547-069D-475B-AF7D-D867E7BF9CEB}" dt="2024-03-27T16:23:20.104" v="163"/>
        <pc:sldMkLst>
          <pc:docMk/>
          <pc:sldMk cId="420531233" sldId="332"/>
        </pc:sldMkLst>
      </pc:sldChg>
      <pc:sldChg chg="add">
        <pc:chgData name="Malek, Jeb" userId="60687467-e533-4b88-99c9-a4c24fb41ab0" providerId="ADAL" clId="{FACA8547-069D-475B-AF7D-D867E7BF9CEB}" dt="2024-03-27T16:21:00.817" v="78"/>
        <pc:sldMkLst>
          <pc:docMk/>
          <pc:sldMk cId="1871575516" sldId="333"/>
        </pc:sldMkLst>
      </pc:sldChg>
      <pc:sldChg chg="add">
        <pc:chgData name="Malek, Jeb" userId="60687467-e533-4b88-99c9-a4c24fb41ab0" providerId="ADAL" clId="{FACA8547-069D-475B-AF7D-D867E7BF9CEB}" dt="2024-03-27T16:21:00.817" v="78"/>
        <pc:sldMkLst>
          <pc:docMk/>
          <pc:sldMk cId="952225371" sldId="334"/>
        </pc:sldMkLst>
      </pc:sldChg>
      <pc:sldChg chg="add">
        <pc:chgData name="Malek, Jeb" userId="60687467-e533-4b88-99c9-a4c24fb41ab0" providerId="ADAL" clId="{FACA8547-069D-475B-AF7D-D867E7BF9CEB}" dt="2024-03-27T16:22:59.307" v="161"/>
        <pc:sldMkLst>
          <pc:docMk/>
          <pc:sldMk cId="2061207104" sldId="335"/>
        </pc:sldMkLst>
      </pc:sldChg>
      <pc:sldChg chg="add">
        <pc:chgData name="Malek, Jeb" userId="60687467-e533-4b88-99c9-a4c24fb41ab0" providerId="ADAL" clId="{FACA8547-069D-475B-AF7D-D867E7BF9CEB}" dt="2024-03-27T16:23:00.348" v="162"/>
        <pc:sldMkLst>
          <pc:docMk/>
          <pc:sldMk cId="211732541" sldId="336"/>
        </pc:sldMkLst>
      </pc:sldChg>
      <pc:sldChg chg="addSp delSp modSp add mod ord">
        <pc:chgData name="Malek, Jeb" userId="60687467-e533-4b88-99c9-a4c24fb41ab0" providerId="ADAL" clId="{FACA8547-069D-475B-AF7D-D867E7BF9CEB}" dt="2024-04-03T22:07:27.009" v="743" actId="1076"/>
        <pc:sldMkLst>
          <pc:docMk/>
          <pc:sldMk cId="750529243" sldId="339"/>
        </pc:sldMkLst>
        <pc:spChg chg="mod">
          <ac:chgData name="Malek, Jeb" userId="60687467-e533-4b88-99c9-a4c24fb41ab0" providerId="ADAL" clId="{FACA8547-069D-475B-AF7D-D867E7BF9CEB}" dt="2024-04-03T22:07:17.595" v="742" actId="20577"/>
          <ac:spMkLst>
            <pc:docMk/>
            <pc:sldMk cId="750529243" sldId="339"/>
            <ac:spMk id="3" creationId="{0FE9817F-587D-2C6E-F805-197C720289EC}"/>
          </ac:spMkLst>
        </pc:spChg>
        <pc:spChg chg="add">
          <ac:chgData name="Malek, Jeb" userId="60687467-e533-4b88-99c9-a4c24fb41ab0" providerId="ADAL" clId="{FACA8547-069D-475B-AF7D-D867E7BF9CEB}" dt="2024-04-03T22:05:36.448" v="682"/>
          <ac:spMkLst>
            <pc:docMk/>
            <pc:sldMk cId="750529243" sldId="339"/>
            <ac:spMk id="6" creationId="{9C27C4FF-76A1-B8AA-9A2B-87D4AB2293EE}"/>
          </ac:spMkLst>
        </pc:spChg>
        <pc:spChg chg="mod">
          <ac:chgData name="Malek, Jeb" userId="60687467-e533-4b88-99c9-a4c24fb41ab0" providerId="ADAL" clId="{FACA8547-069D-475B-AF7D-D867E7BF9CEB}" dt="2024-04-03T22:03:39.048" v="648" actId="20577"/>
          <ac:spMkLst>
            <pc:docMk/>
            <pc:sldMk cId="750529243" sldId="339"/>
            <ac:spMk id="90" creationId="{02D397E3-42CD-9FB7-2083-F1C0AA478BA8}"/>
          </ac:spMkLst>
        </pc:spChg>
        <pc:graphicFrameChg chg="del">
          <ac:chgData name="Malek, Jeb" userId="60687467-e533-4b88-99c9-a4c24fb41ab0" providerId="ADAL" clId="{FACA8547-069D-475B-AF7D-D867E7BF9CEB}" dt="2024-04-03T22:07:06.278" v="714" actId="478"/>
          <ac:graphicFrameMkLst>
            <pc:docMk/>
            <pc:sldMk cId="750529243" sldId="339"/>
            <ac:graphicFrameMk id="2" creationId="{99CF1EFF-DEAC-4461-18DA-E16A0F9E38E4}"/>
          </ac:graphicFrameMkLst>
        </pc:graphicFrameChg>
        <pc:graphicFrameChg chg="mod modGraphic">
          <ac:chgData name="Malek, Jeb" userId="60687467-e533-4b88-99c9-a4c24fb41ab0" providerId="ADAL" clId="{FACA8547-069D-475B-AF7D-D867E7BF9CEB}" dt="2024-04-03T22:07:27.009" v="743" actId="1076"/>
          <ac:graphicFrameMkLst>
            <pc:docMk/>
            <pc:sldMk cId="750529243" sldId="339"/>
            <ac:graphicFrameMk id="5" creationId="{159A3644-5748-50B3-F0B5-ED020F0FE23C}"/>
          </ac:graphicFrameMkLst>
        </pc:graphicFrameChg>
        <pc:picChg chg="del">
          <ac:chgData name="Malek, Jeb" userId="60687467-e533-4b88-99c9-a4c24fb41ab0" providerId="ADAL" clId="{FACA8547-069D-475B-AF7D-D867E7BF9CEB}" dt="2024-04-03T22:04:04.423" v="681" actId="478"/>
          <ac:picMkLst>
            <pc:docMk/>
            <pc:sldMk cId="750529243" sldId="339"/>
            <ac:picMk id="4" creationId="{C9ABE1A8-D8CA-C4FC-7B96-F6D8356A3B23}"/>
          </ac:picMkLst>
        </pc:picChg>
        <pc:picChg chg="add mod">
          <ac:chgData name="Malek, Jeb" userId="60687467-e533-4b88-99c9-a4c24fb41ab0" providerId="ADAL" clId="{FACA8547-069D-475B-AF7D-D867E7BF9CEB}" dt="2024-04-03T22:06:16.465" v="687" actId="1076"/>
          <ac:picMkLst>
            <pc:docMk/>
            <pc:sldMk cId="750529243" sldId="339"/>
            <ac:picMk id="8" creationId="{87BC63FC-4239-3EA8-8613-928F2D7A77DA}"/>
          </ac:picMkLst>
        </pc:picChg>
      </pc:sldChg>
    </pc:docChg>
  </pc:docChgLst>
  <pc:docChgLst>
    <pc:chgData name="George, Josh" userId="1689d662-d994-46ce-8ea7-04791d1a9290" providerId="ADAL" clId="{AA391C6D-76C3-40B2-BB70-EE8AEF337573}"/>
    <pc:docChg chg="modSld">
      <pc:chgData name="George, Josh" userId="1689d662-d994-46ce-8ea7-04791d1a9290" providerId="ADAL" clId="{AA391C6D-76C3-40B2-BB70-EE8AEF337573}" dt="2024-04-03T22:02:41.612" v="19" actId="20577"/>
      <pc:docMkLst>
        <pc:docMk/>
      </pc:docMkLst>
      <pc:sldChg chg="addSp modSp mod">
        <pc:chgData name="George, Josh" userId="1689d662-d994-46ce-8ea7-04791d1a9290" providerId="ADAL" clId="{AA391C6D-76C3-40B2-BB70-EE8AEF337573}" dt="2024-04-03T22:02:41.612" v="19" actId="20577"/>
        <pc:sldMkLst>
          <pc:docMk/>
          <pc:sldMk cId="1871575516" sldId="333"/>
        </pc:sldMkLst>
        <pc:spChg chg="add mod">
          <ac:chgData name="George, Josh" userId="1689d662-d994-46ce-8ea7-04791d1a9290" providerId="ADAL" clId="{AA391C6D-76C3-40B2-BB70-EE8AEF337573}" dt="2024-04-03T22:02:29.237" v="11" actId="14100"/>
          <ac:spMkLst>
            <pc:docMk/>
            <pc:sldMk cId="1871575516" sldId="333"/>
            <ac:spMk id="4" creationId="{A1686B65-5231-16CD-D108-315DEE816695}"/>
          </ac:spMkLst>
        </pc:spChg>
        <pc:spChg chg="add mod">
          <ac:chgData name="George, Josh" userId="1689d662-d994-46ce-8ea7-04791d1a9290" providerId="ADAL" clId="{AA391C6D-76C3-40B2-BB70-EE8AEF337573}" dt="2024-04-03T22:02:41.612" v="19" actId="20577"/>
          <ac:spMkLst>
            <pc:docMk/>
            <pc:sldMk cId="1871575516" sldId="333"/>
            <ac:spMk id="7" creationId="{1AE16096-08F1-4348-B055-0ABBE2F9922C}"/>
          </ac:spMkLst>
        </pc:spChg>
        <pc:picChg chg="mod">
          <ac:chgData name="George, Josh" userId="1689d662-d994-46ce-8ea7-04791d1a9290" providerId="ADAL" clId="{AA391C6D-76C3-40B2-BB70-EE8AEF337573}" dt="2024-04-03T22:02:10.095" v="4" actId="1076"/>
          <ac:picMkLst>
            <pc:docMk/>
            <pc:sldMk cId="1871575516" sldId="333"/>
            <ac:picMk id="3" creationId="{6CC69D8D-2FCA-B96B-E7DC-4303B5271380}"/>
          </ac:picMkLst>
        </pc:picChg>
        <pc:picChg chg="mod">
          <ac:chgData name="George, Josh" userId="1689d662-d994-46ce-8ea7-04791d1a9290" providerId="ADAL" clId="{AA391C6D-76C3-40B2-BB70-EE8AEF337573}" dt="2024-04-03T22:02:08.342" v="3" actId="1076"/>
          <ac:picMkLst>
            <pc:docMk/>
            <pc:sldMk cId="1871575516" sldId="333"/>
            <ac:picMk id="6" creationId="{CE35C456-EEE9-18FC-76F8-CC108286BFB7}"/>
          </ac:picMkLst>
        </pc:picChg>
      </pc:sldChg>
      <pc:sldChg chg="modSp mod">
        <pc:chgData name="George, Josh" userId="1689d662-d994-46ce-8ea7-04791d1a9290" providerId="ADAL" clId="{AA391C6D-76C3-40B2-BB70-EE8AEF337573}" dt="2024-04-03T22:01:09.376" v="2" actId="1076"/>
        <pc:sldMkLst>
          <pc:docMk/>
          <pc:sldMk cId="2204539090" sldId="337"/>
        </pc:sldMkLst>
        <pc:picChg chg="mod">
          <ac:chgData name="George, Josh" userId="1689d662-d994-46ce-8ea7-04791d1a9290" providerId="ADAL" clId="{AA391C6D-76C3-40B2-BB70-EE8AEF337573}" dt="2024-04-03T22:01:09.376" v="2" actId="1076"/>
          <ac:picMkLst>
            <pc:docMk/>
            <pc:sldMk cId="2204539090" sldId="337"/>
            <ac:picMk id="4" creationId="{B66E0B17-4007-D1DB-2600-1DA95AC7DDB3}"/>
          </ac:picMkLst>
        </pc:picChg>
      </pc:sldChg>
    </pc:docChg>
  </pc:docChgLst>
  <pc:docChgLst>
    <pc:chgData name="George, Josh" userId="S::joshgeorge08@tamu.edu::1689d662-d994-46ce-8ea7-04791d1a9290" providerId="AD" clId="Web-{D1F8F32A-45CA-F25F-7987-32B22D8E0907}"/>
    <pc:docChg chg="addSld delSld modSld">
      <pc:chgData name="George, Josh" userId="S::joshgeorge08@tamu.edu::1689d662-d994-46ce-8ea7-04791d1a9290" providerId="AD" clId="Web-{D1F8F32A-45CA-F25F-7987-32B22D8E0907}" dt="2024-04-03T21:53:14.084" v="695"/>
      <pc:docMkLst>
        <pc:docMk/>
      </pc:docMkLst>
      <pc:sldChg chg="delSp">
        <pc:chgData name="George, Josh" userId="S::joshgeorge08@tamu.edu::1689d662-d994-46ce-8ea7-04791d1a9290" providerId="AD" clId="Web-{D1F8F32A-45CA-F25F-7987-32B22D8E0907}" dt="2024-04-03T21:46:49.741" v="691"/>
        <pc:sldMkLst>
          <pc:docMk/>
          <pc:sldMk cId="1248451537" sldId="306"/>
        </pc:sldMkLst>
        <pc:spChg chg="del">
          <ac:chgData name="George, Josh" userId="S::joshgeorge08@tamu.edu::1689d662-d994-46ce-8ea7-04791d1a9290" providerId="AD" clId="Web-{D1F8F32A-45CA-F25F-7987-32B22D8E0907}" dt="2024-04-03T21:46:46.725" v="685"/>
          <ac:spMkLst>
            <pc:docMk/>
            <pc:sldMk cId="1248451537" sldId="306"/>
            <ac:spMk id="2" creationId="{00000000-0000-0000-0000-000000000000}"/>
          </ac:spMkLst>
        </pc:spChg>
        <pc:spChg chg="del">
          <ac:chgData name="George, Josh" userId="S::joshgeorge08@tamu.edu::1689d662-d994-46ce-8ea7-04791d1a9290" providerId="AD" clId="Web-{D1F8F32A-45CA-F25F-7987-32B22D8E0907}" dt="2024-04-03T21:45:59.708" v="684"/>
          <ac:spMkLst>
            <pc:docMk/>
            <pc:sldMk cId="1248451537" sldId="306"/>
            <ac:spMk id="3" creationId="{00000000-0000-0000-0000-000000000000}"/>
          </ac:spMkLst>
        </pc:spChg>
        <pc:spChg chg="del">
          <ac:chgData name="George, Josh" userId="S::joshgeorge08@tamu.edu::1689d662-d994-46ce-8ea7-04791d1a9290" providerId="AD" clId="Web-{D1F8F32A-45CA-F25F-7987-32B22D8E0907}" dt="2024-04-03T21:46:49.741" v="688"/>
          <ac:spMkLst>
            <pc:docMk/>
            <pc:sldMk cId="1248451537" sldId="306"/>
            <ac:spMk id="7" creationId="{00000000-0000-0000-0000-000000000000}"/>
          </ac:spMkLst>
        </pc:spChg>
        <pc:spChg chg="del">
          <ac:chgData name="George, Josh" userId="S::joshgeorge08@tamu.edu::1689d662-d994-46ce-8ea7-04791d1a9290" providerId="AD" clId="Web-{D1F8F32A-45CA-F25F-7987-32B22D8E0907}" dt="2024-04-03T21:46:49.741" v="687"/>
          <ac:spMkLst>
            <pc:docMk/>
            <pc:sldMk cId="1248451537" sldId="306"/>
            <ac:spMk id="11" creationId="{00000000-0000-0000-0000-000000000000}"/>
          </ac:spMkLst>
        </pc:spChg>
        <pc:spChg chg="del">
          <ac:chgData name="George, Josh" userId="S::joshgeorge08@tamu.edu::1689d662-d994-46ce-8ea7-04791d1a9290" providerId="AD" clId="Web-{D1F8F32A-45CA-F25F-7987-32B22D8E0907}" dt="2024-04-03T21:46:49.741" v="686"/>
          <ac:spMkLst>
            <pc:docMk/>
            <pc:sldMk cId="1248451537" sldId="306"/>
            <ac:spMk id="12" creationId="{00000000-0000-0000-0000-000000000000}"/>
          </ac:spMkLst>
        </pc:spChg>
        <pc:picChg chg="del">
          <ac:chgData name="George, Josh" userId="S::joshgeorge08@tamu.edu::1689d662-d994-46ce-8ea7-04791d1a9290" providerId="AD" clId="Web-{D1F8F32A-45CA-F25F-7987-32B22D8E0907}" dt="2024-04-03T21:46:49.741" v="691"/>
          <ac:picMkLst>
            <pc:docMk/>
            <pc:sldMk cId="1248451537" sldId="306"/>
            <ac:picMk id="6" creationId="{00000000-0000-0000-0000-000000000000}"/>
          </ac:picMkLst>
        </pc:picChg>
        <pc:picChg chg="del">
          <ac:chgData name="George, Josh" userId="S::joshgeorge08@tamu.edu::1689d662-d994-46ce-8ea7-04791d1a9290" providerId="AD" clId="Web-{D1F8F32A-45CA-F25F-7987-32B22D8E0907}" dt="2024-04-03T21:46:49.741" v="690"/>
          <ac:picMkLst>
            <pc:docMk/>
            <pc:sldMk cId="1248451537" sldId="306"/>
            <ac:picMk id="1028" creationId="{00000000-0000-0000-0000-000000000000}"/>
          </ac:picMkLst>
        </pc:picChg>
        <pc:picChg chg="del">
          <ac:chgData name="George, Josh" userId="S::joshgeorge08@tamu.edu::1689d662-d994-46ce-8ea7-04791d1a9290" providerId="AD" clId="Web-{D1F8F32A-45CA-F25F-7987-32B22D8E0907}" dt="2024-04-03T21:46:49.741" v="689"/>
          <ac:picMkLst>
            <pc:docMk/>
            <pc:sldMk cId="1248451537" sldId="306"/>
            <ac:picMk id="1030" creationId="{00000000-0000-0000-0000-000000000000}"/>
          </ac:picMkLst>
        </pc:picChg>
      </pc:sldChg>
      <pc:sldChg chg="del">
        <pc:chgData name="George, Josh" userId="S::joshgeorge08@tamu.edu::1689d662-d994-46ce-8ea7-04791d1a9290" providerId="AD" clId="Web-{D1F8F32A-45CA-F25F-7987-32B22D8E0907}" dt="2024-04-03T21:45:45.864" v="682"/>
        <pc:sldMkLst>
          <pc:docMk/>
          <pc:sldMk cId="2821744807" sldId="315"/>
        </pc:sldMkLst>
      </pc:sldChg>
      <pc:sldChg chg="del">
        <pc:chgData name="George, Josh" userId="S::joshgeorge08@tamu.edu::1689d662-d994-46ce-8ea7-04791d1a9290" providerId="AD" clId="Web-{D1F8F32A-45CA-F25F-7987-32B22D8E0907}" dt="2024-04-03T21:45:48.567" v="683"/>
        <pc:sldMkLst>
          <pc:docMk/>
          <pc:sldMk cId="2900196558" sldId="316"/>
        </pc:sldMkLst>
      </pc:sldChg>
      <pc:sldChg chg="del">
        <pc:chgData name="George, Josh" userId="S::joshgeorge08@tamu.edu::1689d662-d994-46ce-8ea7-04791d1a9290" providerId="AD" clId="Web-{D1F8F32A-45CA-F25F-7987-32B22D8E0907}" dt="2024-04-03T21:51:17.251" v="692"/>
        <pc:sldMkLst>
          <pc:docMk/>
          <pc:sldMk cId="4125809569" sldId="317"/>
        </pc:sldMkLst>
      </pc:sldChg>
      <pc:sldChg chg="del">
        <pc:chgData name="George, Josh" userId="S::joshgeorge08@tamu.edu::1689d662-d994-46ce-8ea7-04791d1a9290" providerId="AD" clId="Web-{D1F8F32A-45CA-F25F-7987-32B22D8E0907}" dt="2024-04-03T21:51:25.908" v="693"/>
        <pc:sldMkLst>
          <pc:docMk/>
          <pc:sldMk cId="3734024890" sldId="318"/>
        </pc:sldMkLst>
      </pc:sldChg>
      <pc:sldChg chg="delSp modSp del">
        <pc:chgData name="George, Josh" userId="S::joshgeorge08@tamu.edu::1689d662-d994-46ce-8ea7-04791d1a9290" providerId="AD" clId="Web-{D1F8F32A-45CA-F25F-7987-32B22D8E0907}" dt="2024-04-03T20:42:19.005" v="12"/>
        <pc:sldMkLst>
          <pc:docMk/>
          <pc:sldMk cId="1556358058" sldId="325"/>
        </pc:sldMkLst>
        <pc:picChg chg="del mod">
          <ac:chgData name="George, Josh" userId="S::joshgeorge08@tamu.edu::1689d662-d994-46ce-8ea7-04791d1a9290" providerId="AD" clId="Web-{D1F8F32A-45CA-F25F-7987-32B22D8E0907}" dt="2024-04-03T20:42:17.521" v="11"/>
          <ac:picMkLst>
            <pc:docMk/>
            <pc:sldMk cId="1556358058" sldId="325"/>
            <ac:picMk id="4" creationId="{AB1A23A5-5ECA-A87C-8848-C0F84D5582C5}"/>
          </ac:picMkLst>
        </pc:picChg>
        <pc:picChg chg="del">
          <ac:chgData name="George, Josh" userId="S::joshgeorge08@tamu.edu::1689d662-d994-46ce-8ea7-04791d1a9290" providerId="AD" clId="Web-{D1F8F32A-45CA-F25F-7987-32B22D8E0907}" dt="2024-04-03T20:42:12.223" v="9"/>
          <ac:picMkLst>
            <pc:docMk/>
            <pc:sldMk cId="1556358058" sldId="325"/>
            <ac:picMk id="6" creationId="{7573A0D1-C988-2AAD-ACAD-E6E6C5E3F65A}"/>
          </ac:picMkLst>
        </pc:picChg>
      </pc:sldChg>
      <pc:sldChg chg="modSp">
        <pc:chgData name="George, Josh" userId="S::joshgeorge08@tamu.edu::1689d662-d994-46ce-8ea7-04791d1a9290" providerId="AD" clId="Web-{D1F8F32A-45CA-F25F-7987-32B22D8E0907}" dt="2024-04-03T21:53:14.084" v="695"/>
        <pc:sldMkLst>
          <pc:docMk/>
          <pc:sldMk cId="1698676607" sldId="329"/>
        </pc:sldMkLst>
        <pc:graphicFrameChg chg="mod modGraphic">
          <ac:chgData name="George, Josh" userId="S::joshgeorge08@tamu.edu::1689d662-d994-46ce-8ea7-04791d1a9290" providerId="AD" clId="Web-{D1F8F32A-45CA-F25F-7987-32B22D8E0907}" dt="2024-04-03T21:53:14.084" v="695"/>
          <ac:graphicFrameMkLst>
            <pc:docMk/>
            <pc:sldMk cId="1698676607" sldId="329"/>
            <ac:graphicFrameMk id="83" creationId="{77FAD3AD-2AE6-AEA5-1809-2B21739368EE}"/>
          </ac:graphicFrameMkLst>
        </pc:graphicFrameChg>
      </pc:sldChg>
      <pc:sldChg chg="addSp delSp modSp">
        <pc:chgData name="George, Josh" userId="S::joshgeorge08@tamu.edu::1689d662-d994-46ce-8ea7-04791d1a9290" providerId="AD" clId="Web-{D1F8F32A-45CA-F25F-7987-32B22D8E0907}" dt="2024-04-03T20:43:21.445" v="19" actId="1076"/>
        <pc:sldMkLst>
          <pc:docMk/>
          <pc:sldMk cId="1871575516" sldId="333"/>
        </pc:sldMkLst>
        <pc:picChg chg="add mod">
          <ac:chgData name="George, Josh" userId="S::joshgeorge08@tamu.edu::1689d662-d994-46ce-8ea7-04791d1a9290" providerId="AD" clId="Web-{D1F8F32A-45CA-F25F-7987-32B22D8E0907}" dt="2024-04-03T20:43:21.445" v="19" actId="1076"/>
          <ac:picMkLst>
            <pc:docMk/>
            <pc:sldMk cId="1871575516" sldId="333"/>
            <ac:picMk id="3" creationId="{6CC69D8D-2FCA-B96B-E7DC-4303B5271380}"/>
          </ac:picMkLst>
        </pc:picChg>
        <pc:picChg chg="mod">
          <ac:chgData name="George, Josh" userId="S::joshgeorge08@tamu.edu::1689d662-d994-46ce-8ea7-04791d1a9290" providerId="AD" clId="Web-{D1F8F32A-45CA-F25F-7987-32B22D8E0907}" dt="2024-04-03T20:42:31.365" v="13" actId="1076"/>
          <ac:picMkLst>
            <pc:docMk/>
            <pc:sldMk cId="1871575516" sldId="333"/>
            <ac:picMk id="6" creationId="{CE35C456-EEE9-18FC-76F8-CC108286BFB7}"/>
          </ac:picMkLst>
        </pc:picChg>
        <pc:picChg chg="del">
          <ac:chgData name="George, Josh" userId="S::joshgeorge08@tamu.edu::1689d662-d994-46ce-8ea7-04791d1a9290" providerId="AD" clId="Web-{D1F8F32A-45CA-F25F-7987-32B22D8E0907}" dt="2024-04-03T20:24:56.120" v="0"/>
          <ac:picMkLst>
            <pc:docMk/>
            <pc:sldMk cId="1871575516" sldId="333"/>
            <ac:picMk id="7" creationId="{1847DB55-FBFE-4D52-E8AD-46FD88AFA1AD}"/>
          </ac:picMkLst>
        </pc:picChg>
        <pc:picChg chg="del">
          <ac:chgData name="George, Josh" userId="S::joshgeorge08@tamu.edu::1689d662-d994-46ce-8ea7-04791d1a9290" providerId="AD" clId="Web-{D1F8F32A-45CA-F25F-7987-32B22D8E0907}" dt="2024-04-03T20:24:56.604" v="1"/>
          <ac:picMkLst>
            <pc:docMk/>
            <pc:sldMk cId="1871575516" sldId="333"/>
            <ac:picMk id="8" creationId="{74DF8CDD-B18D-21B3-15A7-03C416E984B8}"/>
          </ac:picMkLst>
        </pc:picChg>
        <pc:picChg chg="del">
          <ac:chgData name="George, Josh" userId="S::joshgeorge08@tamu.edu::1689d662-d994-46ce-8ea7-04791d1a9290" providerId="AD" clId="Web-{D1F8F32A-45CA-F25F-7987-32B22D8E0907}" dt="2024-04-03T20:24:57.057" v="2"/>
          <ac:picMkLst>
            <pc:docMk/>
            <pc:sldMk cId="1871575516" sldId="333"/>
            <ac:picMk id="9" creationId="{FC2DCE99-99C1-4915-386C-78DCC4AC067E}"/>
          </ac:picMkLst>
        </pc:picChg>
        <pc:inkChg chg="del">
          <ac:chgData name="George, Josh" userId="S::joshgeorge08@tamu.edu::1689d662-d994-46ce-8ea7-04791d1a9290" providerId="AD" clId="Web-{D1F8F32A-45CA-F25F-7987-32B22D8E0907}" dt="2024-04-03T20:25:04.089" v="7"/>
          <ac:inkMkLst>
            <pc:docMk/>
            <pc:sldMk cId="1871575516" sldId="333"/>
            <ac:inkMk id="10" creationId="{853F6B63-0203-3D6F-8603-462AEC6EDB08}"/>
          </ac:inkMkLst>
        </pc:inkChg>
        <pc:inkChg chg="del">
          <ac:chgData name="George, Josh" userId="S::joshgeorge08@tamu.edu::1689d662-d994-46ce-8ea7-04791d1a9290" providerId="AD" clId="Web-{D1F8F32A-45CA-F25F-7987-32B22D8E0907}" dt="2024-04-03T20:24:59.167" v="3"/>
          <ac:inkMkLst>
            <pc:docMk/>
            <pc:sldMk cId="1871575516" sldId="333"/>
            <ac:inkMk id="11" creationId="{49C80C9E-C19D-9B93-8E37-32136C11C0CA}"/>
          </ac:inkMkLst>
        </pc:inkChg>
        <pc:inkChg chg="del">
          <ac:chgData name="George, Josh" userId="S::joshgeorge08@tamu.edu::1689d662-d994-46ce-8ea7-04791d1a9290" providerId="AD" clId="Web-{D1F8F32A-45CA-F25F-7987-32B22D8E0907}" dt="2024-04-03T20:25:00.729" v="4"/>
          <ac:inkMkLst>
            <pc:docMk/>
            <pc:sldMk cId="1871575516" sldId="333"/>
            <ac:inkMk id="12" creationId="{43C6BB7E-F014-2F42-8F14-1F6B61EB2F59}"/>
          </ac:inkMkLst>
        </pc:inkChg>
        <pc:inkChg chg="del">
          <ac:chgData name="George, Josh" userId="S::joshgeorge08@tamu.edu::1689d662-d994-46ce-8ea7-04791d1a9290" providerId="AD" clId="Web-{D1F8F32A-45CA-F25F-7987-32B22D8E0907}" dt="2024-04-03T20:25:01.448" v="5"/>
          <ac:inkMkLst>
            <pc:docMk/>
            <pc:sldMk cId="1871575516" sldId="333"/>
            <ac:inkMk id="13" creationId="{C9C6ADB6-415F-CAC2-2807-935F7B08C4D1}"/>
          </ac:inkMkLst>
        </pc:inkChg>
        <pc:cxnChg chg="add mod">
          <ac:chgData name="George, Josh" userId="S::joshgeorge08@tamu.edu::1689d662-d994-46ce-8ea7-04791d1a9290" providerId="AD" clId="Web-{D1F8F32A-45CA-F25F-7987-32B22D8E0907}" dt="2024-04-03T20:42:44.053" v="15" actId="14100"/>
          <ac:cxnSpMkLst>
            <pc:docMk/>
            <pc:sldMk cId="1871575516" sldId="333"/>
            <ac:cxnSpMk id="2" creationId="{2D1AC107-6F2E-52C3-F22F-B0E1426E3A8A}"/>
          </ac:cxnSpMkLst>
        </pc:cxnChg>
      </pc:sldChg>
      <pc:sldChg chg="del">
        <pc:chgData name="George, Josh" userId="S::joshgeorge08@tamu.edu::1689d662-d994-46ce-8ea7-04791d1a9290" providerId="AD" clId="Web-{D1F8F32A-45CA-F25F-7987-32B22D8E0907}" dt="2024-04-03T21:16:38.891" v="20"/>
        <pc:sldMkLst>
          <pc:docMk/>
          <pc:sldMk cId="952225371" sldId="334"/>
        </pc:sldMkLst>
      </pc:sldChg>
      <pc:sldChg chg="addSp delSp modSp new">
        <pc:chgData name="George, Josh" userId="S::joshgeorge08@tamu.edu::1689d662-d994-46ce-8ea7-04791d1a9290" providerId="AD" clId="Web-{D1F8F32A-45CA-F25F-7987-32B22D8E0907}" dt="2024-04-03T21:28:02.870" v="681" actId="1076"/>
        <pc:sldMkLst>
          <pc:docMk/>
          <pc:sldMk cId="2204539090" sldId="337"/>
        </pc:sldMkLst>
        <pc:spChg chg="mod">
          <ac:chgData name="George, Josh" userId="S::joshgeorge08@tamu.edu::1689d662-d994-46ce-8ea7-04791d1a9290" providerId="AD" clId="Web-{D1F8F32A-45CA-F25F-7987-32B22D8E0907}" dt="2024-04-03T21:20:49.557" v="210" actId="20577"/>
          <ac:spMkLst>
            <pc:docMk/>
            <pc:sldMk cId="2204539090" sldId="337"/>
            <ac:spMk id="2" creationId="{4A718F37-6CC1-9409-F980-B7EADBCAAE02}"/>
          </ac:spMkLst>
        </pc:spChg>
        <pc:spChg chg="del">
          <ac:chgData name="George, Josh" userId="S::joshgeorge08@tamu.edu::1689d662-d994-46ce-8ea7-04791d1a9290" providerId="AD" clId="Web-{D1F8F32A-45CA-F25F-7987-32B22D8E0907}" dt="2024-04-03T21:23:04.406" v="211"/>
          <ac:spMkLst>
            <pc:docMk/>
            <pc:sldMk cId="2204539090" sldId="337"/>
            <ac:spMk id="3" creationId="{BE9DDFC4-05AC-1C62-0679-B915FE5332EE}"/>
          </ac:spMkLst>
        </pc:spChg>
        <pc:picChg chg="add mod">
          <ac:chgData name="George, Josh" userId="S::joshgeorge08@tamu.edu::1689d662-d994-46ce-8ea7-04791d1a9290" providerId="AD" clId="Web-{D1F8F32A-45CA-F25F-7987-32B22D8E0907}" dt="2024-04-03T21:28:02.870" v="681" actId="1076"/>
          <ac:picMkLst>
            <pc:docMk/>
            <pc:sldMk cId="2204539090" sldId="337"/>
            <ac:picMk id="4" creationId="{B66E0B17-4007-D1DB-2600-1DA95AC7DDB3}"/>
          </ac:picMkLst>
        </pc:picChg>
      </pc:sldChg>
    </pc:docChg>
  </pc:docChgLst>
  <pc:docChgLst>
    <pc:chgData name="Haylow, Lyric C" userId="S::lyrich237339@tamu.edu::f63779a3-44cb-46e5-a715-54f7655c3751" providerId="AD" clId="Web-{7F89860F-827B-4578-9C1F-F7F58ADA9055}"/>
    <pc:docChg chg="modSld">
      <pc:chgData name="Haylow, Lyric C" userId="S::lyrich237339@tamu.edu::f63779a3-44cb-46e5-a715-54f7655c3751" providerId="AD" clId="Web-{7F89860F-827B-4578-9C1F-F7F58ADA9055}" dt="2024-04-03T21:59:20.943" v="231" actId="14100"/>
      <pc:docMkLst>
        <pc:docMk/>
      </pc:docMkLst>
      <pc:sldChg chg="modSp">
        <pc:chgData name="Haylow, Lyric C" userId="S::lyrich237339@tamu.edu::f63779a3-44cb-46e5-a715-54f7655c3751" providerId="AD" clId="Web-{7F89860F-827B-4578-9C1F-F7F58ADA9055}" dt="2024-04-03T21:58:48.926" v="226"/>
        <pc:sldMkLst>
          <pc:docMk/>
          <pc:sldMk cId="4231427536" sldId="308"/>
        </pc:sldMkLst>
        <pc:graphicFrameChg chg="mod modGraphic">
          <ac:chgData name="Haylow, Lyric C" userId="S::lyrich237339@tamu.edu::f63779a3-44cb-46e5-a715-54f7655c3751" providerId="AD" clId="Web-{7F89860F-827B-4578-9C1F-F7F58ADA9055}" dt="2024-04-03T21:58:48.926" v="226"/>
          <ac:graphicFrameMkLst>
            <pc:docMk/>
            <pc:sldMk cId="4231427536" sldId="308"/>
            <ac:graphicFrameMk id="83" creationId="{00000000-0000-0000-0000-000000000000}"/>
          </ac:graphicFrameMkLst>
        </pc:graphicFrameChg>
      </pc:sldChg>
      <pc:sldChg chg="delSp">
        <pc:chgData name="Haylow, Lyric C" userId="S::lyrich237339@tamu.edu::f63779a3-44cb-46e5-a715-54f7655c3751" providerId="AD" clId="Web-{7F89860F-827B-4578-9C1F-F7F58ADA9055}" dt="2024-04-03T21:56:02.561" v="0"/>
        <pc:sldMkLst>
          <pc:docMk/>
          <pc:sldMk cId="2357615423" sldId="320"/>
        </pc:sldMkLst>
        <pc:spChg chg="del">
          <ac:chgData name="Haylow, Lyric C" userId="S::lyrich237339@tamu.edu::f63779a3-44cb-46e5-a715-54f7655c3751" providerId="AD" clId="Web-{7F89860F-827B-4578-9C1F-F7F58ADA9055}" dt="2024-04-03T21:56:02.561" v="0"/>
          <ac:spMkLst>
            <pc:docMk/>
            <pc:sldMk cId="2357615423" sldId="320"/>
            <ac:spMk id="2" creationId="{0547977A-0A1D-9ABF-28B2-17625C9A1944}"/>
          </ac:spMkLst>
        </pc:spChg>
      </pc:sldChg>
      <pc:sldChg chg="addSp delSp modSp">
        <pc:chgData name="Haylow, Lyric C" userId="S::lyrich237339@tamu.edu::f63779a3-44cb-46e5-a715-54f7655c3751" providerId="AD" clId="Web-{7F89860F-827B-4578-9C1F-F7F58ADA9055}" dt="2024-04-03T21:59:20.943" v="231" actId="14100"/>
        <pc:sldMkLst>
          <pc:docMk/>
          <pc:sldMk cId="2061207104" sldId="335"/>
        </pc:sldMkLst>
        <pc:picChg chg="add mod">
          <ac:chgData name="Haylow, Lyric C" userId="S::lyrich237339@tamu.edu::f63779a3-44cb-46e5-a715-54f7655c3751" providerId="AD" clId="Web-{7F89860F-827B-4578-9C1F-F7F58ADA9055}" dt="2024-04-03T21:59:20.943" v="231" actId="14100"/>
          <ac:picMkLst>
            <pc:docMk/>
            <pc:sldMk cId="2061207104" sldId="335"/>
            <ac:picMk id="3" creationId="{7A235B28-AAD5-1B76-2D35-0727B3D466C3}"/>
          </ac:picMkLst>
        </pc:picChg>
        <pc:picChg chg="del">
          <ac:chgData name="Haylow, Lyric C" userId="S::lyrich237339@tamu.edu::f63779a3-44cb-46e5-a715-54f7655c3751" providerId="AD" clId="Web-{7F89860F-827B-4578-9C1F-F7F58ADA9055}" dt="2024-04-03T21:59:06.083" v="227"/>
          <ac:picMkLst>
            <pc:docMk/>
            <pc:sldMk cId="2061207104" sldId="335"/>
            <ac:picMk id="4" creationId="{BEA48B3B-DF3B-EDA8-83B9-1F8BB0229A0C}"/>
          </ac:picMkLst>
        </pc:picChg>
      </pc:sldChg>
    </pc:docChg>
  </pc:docChgLst>
  <pc:docChgLst>
    <pc:chgData name="Haylow, Lyric C" userId="S::lyrich237339@tamu.edu::f63779a3-44cb-46e5-a715-54f7655c3751" providerId="AD" clId="Web-{3D79BD3F-7EF1-45AC-BC8D-C8845C9DC449}"/>
    <pc:docChg chg="addSld delSld modSld">
      <pc:chgData name="Haylow, Lyric C" userId="S::lyrich237339@tamu.edu::f63779a3-44cb-46e5-a715-54f7655c3751" providerId="AD" clId="Web-{3D79BD3F-7EF1-45AC-BC8D-C8845C9DC449}" dt="2024-04-03T21:51:33.829" v="1462"/>
      <pc:docMkLst>
        <pc:docMk/>
      </pc:docMkLst>
      <pc:sldChg chg="addSp delSp modSp">
        <pc:chgData name="Haylow, Lyric C" userId="S::lyrich237339@tamu.edu::f63779a3-44cb-46e5-a715-54f7655c3751" providerId="AD" clId="Web-{3D79BD3F-7EF1-45AC-BC8D-C8845C9DC449}" dt="2024-04-03T21:37:39.783" v="740"/>
        <pc:sldMkLst>
          <pc:docMk/>
          <pc:sldMk cId="4231427536" sldId="308"/>
        </pc:sldMkLst>
        <pc:spChg chg="del">
          <ac:chgData name="Haylow, Lyric C" userId="S::lyrich237339@tamu.edu::f63779a3-44cb-46e5-a715-54f7655c3751" providerId="AD" clId="Web-{3D79BD3F-7EF1-45AC-BC8D-C8845C9DC449}" dt="2024-04-03T21:34:46.626" v="619"/>
          <ac:spMkLst>
            <pc:docMk/>
            <pc:sldMk cId="4231427536" sldId="308"/>
            <ac:spMk id="2" creationId="{00000000-0000-0000-0000-000000000000}"/>
          </ac:spMkLst>
        </pc:spChg>
        <pc:spChg chg="del mod">
          <ac:chgData name="Haylow, Lyric C" userId="S::lyrich237339@tamu.edu::f63779a3-44cb-46e5-a715-54f7655c3751" providerId="AD" clId="Web-{3D79BD3F-7EF1-45AC-BC8D-C8845C9DC449}" dt="2024-04-03T21:19:44.143" v="8"/>
          <ac:spMkLst>
            <pc:docMk/>
            <pc:sldMk cId="4231427536" sldId="308"/>
            <ac:spMk id="3" creationId="{00000000-0000-0000-0000-000000000000}"/>
          </ac:spMkLst>
        </pc:spChg>
        <pc:spChg chg="del">
          <ac:chgData name="Haylow, Lyric C" userId="S::lyrich237339@tamu.edu::f63779a3-44cb-46e5-a715-54f7655c3751" providerId="AD" clId="Web-{3D79BD3F-7EF1-45AC-BC8D-C8845C9DC449}" dt="2024-04-03T21:20:12.330" v="14"/>
          <ac:spMkLst>
            <pc:docMk/>
            <pc:sldMk cId="4231427536" sldId="308"/>
            <ac:spMk id="4" creationId="{00000000-0000-0000-0000-000000000000}"/>
          </ac:spMkLst>
        </pc:spChg>
        <pc:spChg chg="del">
          <ac:chgData name="Haylow, Lyric C" userId="S::lyrich237339@tamu.edu::f63779a3-44cb-46e5-a715-54f7655c3751" providerId="AD" clId="Web-{3D79BD3F-7EF1-45AC-BC8D-C8845C9DC449}" dt="2024-04-03T21:19:47.143" v="9"/>
          <ac:spMkLst>
            <pc:docMk/>
            <pc:sldMk cId="4231427536" sldId="308"/>
            <ac:spMk id="7" creationId="{00000000-0000-0000-0000-000000000000}"/>
          </ac:spMkLst>
        </pc:spChg>
        <pc:spChg chg="add del mod">
          <ac:chgData name="Haylow, Lyric C" userId="S::lyrich237339@tamu.edu::f63779a3-44cb-46e5-a715-54f7655c3751" providerId="AD" clId="Web-{3D79BD3F-7EF1-45AC-BC8D-C8845C9DC449}" dt="2024-04-03T21:20:09.533" v="13"/>
          <ac:spMkLst>
            <pc:docMk/>
            <pc:sldMk cId="4231427536" sldId="308"/>
            <ac:spMk id="8" creationId="{4DC99CE7-C238-6581-A8AC-29AEF8FE2480}"/>
          </ac:spMkLst>
        </pc:spChg>
        <pc:spChg chg="add del mod">
          <ac:chgData name="Haylow, Lyric C" userId="S::lyrich237339@tamu.edu::f63779a3-44cb-46e5-a715-54f7655c3751" providerId="AD" clId="Web-{3D79BD3F-7EF1-45AC-BC8D-C8845C9DC449}" dt="2024-04-03T21:21:09.268" v="66" actId="20577"/>
          <ac:spMkLst>
            <pc:docMk/>
            <pc:sldMk cId="4231427536" sldId="308"/>
            <ac:spMk id="82" creationId="{00000000-0000-0000-0000-000000000000}"/>
          </ac:spMkLst>
        </pc:spChg>
        <pc:graphicFrameChg chg="mod modGraphic">
          <ac:chgData name="Haylow, Lyric C" userId="S::lyrich237339@tamu.edu::f63779a3-44cb-46e5-a715-54f7655c3751" providerId="AD" clId="Web-{3D79BD3F-7EF1-45AC-BC8D-C8845C9DC449}" dt="2024-04-03T21:37:39.783" v="740"/>
          <ac:graphicFrameMkLst>
            <pc:docMk/>
            <pc:sldMk cId="4231427536" sldId="308"/>
            <ac:graphicFrameMk id="83" creationId="{00000000-0000-0000-0000-000000000000}"/>
          </ac:graphicFrameMkLst>
        </pc:graphicFrameChg>
        <pc:cxnChg chg="del mod">
          <ac:chgData name="Haylow, Lyric C" userId="S::lyrich237339@tamu.edu::f63779a3-44cb-46e5-a715-54f7655c3751" providerId="AD" clId="Web-{3D79BD3F-7EF1-45AC-BC8D-C8845C9DC449}" dt="2024-04-03T21:20:21.830" v="16"/>
          <ac:cxnSpMkLst>
            <pc:docMk/>
            <pc:sldMk cId="4231427536" sldId="308"/>
            <ac:cxnSpMk id="6" creationId="{00000000-0000-0000-0000-000000000000}"/>
          </ac:cxnSpMkLst>
        </pc:cxnChg>
      </pc:sldChg>
      <pc:sldChg chg="addSp delSp modSp">
        <pc:chgData name="Haylow, Lyric C" userId="S::lyrich237339@tamu.edu::f63779a3-44cb-46e5-a715-54f7655c3751" providerId="AD" clId="Web-{3D79BD3F-7EF1-45AC-BC8D-C8845C9DC449}" dt="2024-04-03T21:43:54.954" v="1096" actId="20577"/>
        <pc:sldMkLst>
          <pc:docMk/>
          <pc:sldMk cId="3741792644" sldId="309"/>
        </pc:sldMkLst>
        <pc:spChg chg="del">
          <ac:chgData name="Haylow, Lyric C" userId="S::lyrich237339@tamu.edu::f63779a3-44cb-46e5-a715-54f7655c3751" providerId="AD" clId="Web-{3D79BD3F-7EF1-45AC-BC8D-C8845C9DC449}" dt="2024-04-03T21:30:20.205" v="381"/>
          <ac:spMkLst>
            <pc:docMk/>
            <pc:sldMk cId="3741792644" sldId="309"/>
            <ac:spMk id="2" creationId="{00000000-0000-0000-0000-000000000000}"/>
          </ac:spMkLst>
        </pc:spChg>
        <pc:spChg chg="add mod">
          <ac:chgData name="Haylow, Lyric C" userId="S::lyrich237339@tamu.edu::f63779a3-44cb-46e5-a715-54f7655c3751" providerId="AD" clId="Web-{3D79BD3F-7EF1-45AC-BC8D-C8845C9DC449}" dt="2024-04-03T21:30:12.095" v="378" actId="1076"/>
          <ac:spMkLst>
            <pc:docMk/>
            <pc:sldMk cId="3741792644" sldId="309"/>
            <ac:spMk id="4" creationId="{333DC915-A188-2578-95D2-41BD21F3247A}"/>
          </ac:spMkLst>
        </pc:spChg>
        <pc:spChg chg="add del mod">
          <ac:chgData name="Haylow, Lyric C" userId="S::lyrich237339@tamu.edu::f63779a3-44cb-46e5-a715-54f7655c3751" providerId="AD" clId="Web-{3D79BD3F-7EF1-45AC-BC8D-C8845C9DC449}" dt="2024-04-03T21:30:22.236" v="382"/>
          <ac:spMkLst>
            <pc:docMk/>
            <pc:sldMk cId="3741792644" sldId="309"/>
            <ac:spMk id="6" creationId="{3BECD3A6-506E-AE75-F953-028B3B92FA68}"/>
          </ac:spMkLst>
        </pc:spChg>
        <pc:spChg chg="add del mod">
          <ac:chgData name="Haylow, Lyric C" userId="S::lyrich237339@tamu.edu::f63779a3-44cb-46e5-a715-54f7655c3751" providerId="AD" clId="Web-{3D79BD3F-7EF1-45AC-BC8D-C8845C9DC449}" dt="2024-04-03T21:41:06.564" v="814"/>
          <ac:spMkLst>
            <pc:docMk/>
            <pc:sldMk cId="3741792644" sldId="309"/>
            <ac:spMk id="9" creationId="{24AD27C3-A398-FEFF-122B-5713CF7409EF}"/>
          </ac:spMkLst>
        </pc:spChg>
        <pc:spChg chg="add mod">
          <ac:chgData name="Haylow, Lyric C" userId="S::lyrich237339@tamu.edu::f63779a3-44cb-46e5-a715-54f7655c3751" providerId="AD" clId="Web-{3D79BD3F-7EF1-45AC-BC8D-C8845C9DC449}" dt="2024-04-03T21:43:54.954" v="1096" actId="20577"/>
          <ac:spMkLst>
            <pc:docMk/>
            <pc:sldMk cId="3741792644" sldId="309"/>
            <ac:spMk id="10" creationId="{8EAE1CEE-CB32-7866-9D84-22BE328E1AFB}"/>
          </ac:spMkLst>
        </pc:spChg>
        <pc:spChg chg="del">
          <ac:chgData name="Haylow, Lyric C" userId="S::lyrich237339@tamu.edu::f63779a3-44cb-46e5-a715-54f7655c3751" providerId="AD" clId="Web-{3D79BD3F-7EF1-45AC-BC8D-C8845C9DC449}" dt="2024-04-03T21:30:16.658" v="380"/>
          <ac:spMkLst>
            <pc:docMk/>
            <pc:sldMk cId="3741792644" sldId="309"/>
            <ac:spMk id="88" creationId="{00000000-0000-0000-0000-000000000000}"/>
          </ac:spMkLst>
        </pc:spChg>
        <pc:spChg chg="del mod">
          <ac:chgData name="Haylow, Lyric C" userId="S::lyrich237339@tamu.edu::f63779a3-44cb-46e5-a715-54f7655c3751" providerId="AD" clId="Web-{3D79BD3F-7EF1-45AC-BC8D-C8845C9DC449}" dt="2024-04-03T21:30:14.470" v="379"/>
          <ac:spMkLst>
            <pc:docMk/>
            <pc:sldMk cId="3741792644" sldId="309"/>
            <ac:spMk id="90" creationId="{00000000-0000-0000-0000-000000000000}"/>
          </ac:spMkLst>
        </pc:spChg>
        <pc:picChg chg="add del mod">
          <ac:chgData name="Haylow, Lyric C" userId="S::lyrich237339@tamu.edu::f63779a3-44cb-46e5-a715-54f7655c3751" providerId="AD" clId="Web-{3D79BD3F-7EF1-45AC-BC8D-C8845C9DC449}" dt="2024-04-03T21:39:18.267" v="742"/>
          <ac:picMkLst>
            <pc:docMk/>
            <pc:sldMk cId="3741792644" sldId="309"/>
            <ac:picMk id="7" creationId="{5FED6277-0C77-5AEF-DC49-BB5A05314575}"/>
          </ac:picMkLst>
        </pc:picChg>
        <pc:picChg chg="add mod">
          <ac:chgData name="Haylow, Lyric C" userId="S::lyrich237339@tamu.edu::f63779a3-44cb-46e5-a715-54f7655c3751" providerId="AD" clId="Web-{3D79BD3F-7EF1-45AC-BC8D-C8845C9DC449}" dt="2024-04-03T21:41:10.017" v="815" actId="1076"/>
          <ac:picMkLst>
            <pc:docMk/>
            <pc:sldMk cId="3741792644" sldId="309"/>
            <ac:picMk id="8" creationId="{E4AE4578-3F5B-81DB-6937-E73F6D4B07F8}"/>
          </ac:picMkLst>
        </pc:picChg>
      </pc:sldChg>
      <pc:sldChg chg="addSp modSp">
        <pc:chgData name="Haylow, Lyric C" userId="S::lyrich237339@tamu.edu::f63779a3-44cb-46e5-a715-54f7655c3751" providerId="AD" clId="Web-{3D79BD3F-7EF1-45AC-BC8D-C8845C9DC449}" dt="2024-04-03T21:19:38.721" v="6" actId="1076"/>
        <pc:sldMkLst>
          <pc:docMk/>
          <pc:sldMk cId="2357615423" sldId="320"/>
        </pc:sldMkLst>
        <pc:spChg chg="add mod">
          <ac:chgData name="Haylow, Lyric C" userId="S::lyrich237339@tamu.edu::f63779a3-44cb-46e5-a715-54f7655c3751" providerId="AD" clId="Web-{3D79BD3F-7EF1-45AC-BC8D-C8845C9DC449}" dt="2024-04-03T21:19:38.721" v="6" actId="1076"/>
          <ac:spMkLst>
            <pc:docMk/>
            <pc:sldMk cId="2357615423" sldId="320"/>
            <ac:spMk id="2" creationId="{0547977A-0A1D-9ABF-28B2-17625C9A1944}"/>
          </ac:spMkLst>
        </pc:spChg>
        <pc:graphicFrameChg chg="modGraphic">
          <ac:chgData name="Haylow, Lyric C" userId="S::lyrich237339@tamu.edu::f63779a3-44cb-46e5-a715-54f7655c3751" providerId="AD" clId="Web-{3D79BD3F-7EF1-45AC-BC8D-C8845C9DC449}" dt="2024-04-03T21:17:25.205" v="1"/>
          <ac:graphicFrameMkLst>
            <pc:docMk/>
            <pc:sldMk cId="2357615423" sldId="320"/>
            <ac:graphicFrameMk id="11" creationId="{FCC3081C-CF4C-EE4E-9BD6-52588D706058}"/>
          </ac:graphicFrameMkLst>
        </pc:graphicFrameChg>
      </pc:sldChg>
      <pc:sldChg chg="del">
        <pc:chgData name="Haylow, Lyric C" userId="S::lyrich237339@tamu.edu::f63779a3-44cb-46e5-a715-54f7655c3751" providerId="AD" clId="Web-{3D79BD3F-7EF1-45AC-BC8D-C8845C9DC449}" dt="2024-04-03T21:39:56.642" v="749"/>
        <pc:sldMkLst>
          <pc:docMk/>
          <pc:sldMk cId="1045644679" sldId="321"/>
        </pc:sldMkLst>
      </pc:sldChg>
      <pc:sldChg chg="del">
        <pc:chgData name="Haylow, Lyric C" userId="S::lyrich237339@tamu.edu::f63779a3-44cb-46e5-a715-54f7655c3751" providerId="AD" clId="Web-{3D79BD3F-7EF1-45AC-BC8D-C8845C9DC449}" dt="2024-04-03T21:51:33.829" v="1462"/>
        <pc:sldMkLst>
          <pc:docMk/>
          <pc:sldMk cId="2551127590" sldId="322"/>
        </pc:sldMkLst>
      </pc:sldChg>
      <pc:sldChg chg="addSp delSp modSp new">
        <pc:chgData name="Haylow, Lyric C" userId="S::lyrich237339@tamu.edu::f63779a3-44cb-46e5-a715-54f7655c3751" providerId="AD" clId="Web-{3D79BD3F-7EF1-45AC-BC8D-C8845C9DC449}" dt="2024-04-03T21:51:29.954" v="1461" actId="1076"/>
        <pc:sldMkLst>
          <pc:docMk/>
          <pc:sldMk cId="925834985" sldId="338"/>
        </pc:sldMkLst>
        <pc:spChg chg="del">
          <ac:chgData name="Haylow, Lyric C" userId="S::lyrich237339@tamu.edu::f63779a3-44cb-46e5-a715-54f7655c3751" providerId="AD" clId="Web-{3D79BD3F-7EF1-45AC-BC8D-C8845C9DC449}" dt="2024-04-03T21:40:20.095" v="752"/>
          <ac:spMkLst>
            <pc:docMk/>
            <pc:sldMk cId="925834985" sldId="338"/>
            <ac:spMk id="2" creationId="{C6093FE0-7E0E-3A93-7DE7-42BE5B5C2A7D}"/>
          </ac:spMkLst>
        </pc:spChg>
        <pc:spChg chg="del">
          <ac:chgData name="Haylow, Lyric C" userId="S::lyrich237339@tamu.edu::f63779a3-44cb-46e5-a715-54f7655c3751" providerId="AD" clId="Web-{3D79BD3F-7EF1-45AC-BC8D-C8845C9DC449}" dt="2024-04-03T21:40:22.361" v="753"/>
          <ac:spMkLst>
            <pc:docMk/>
            <pc:sldMk cId="925834985" sldId="338"/>
            <ac:spMk id="3" creationId="{9087B2D2-C51D-0339-2E55-52EA27FB5DD3}"/>
          </ac:spMkLst>
        </pc:spChg>
        <pc:spChg chg="add">
          <ac:chgData name="Haylow, Lyric C" userId="S::lyrich237339@tamu.edu::f63779a3-44cb-46e5-a715-54f7655c3751" providerId="AD" clId="Web-{3D79BD3F-7EF1-45AC-BC8D-C8845C9DC449}" dt="2024-04-03T21:40:17.236" v="751"/>
          <ac:spMkLst>
            <pc:docMk/>
            <pc:sldMk cId="925834985" sldId="338"/>
            <ac:spMk id="5" creationId="{569574F9-BD9B-32FD-2592-72CD38AE5106}"/>
          </ac:spMkLst>
        </pc:spChg>
        <pc:spChg chg="add mod">
          <ac:chgData name="Haylow, Lyric C" userId="S::lyrich237339@tamu.edu::f63779a3-44cb-46e5-a715-54f7655c3751" providerId="AD" clId="Web-{3D79BD3F-7EF1-45AC-BC8D-C8845C9DC449}" dt="2024-04-03T21:51:29.954" v="1461" actId="1076"/>
          <ac:spMkLst>
            <pc:docMk/>
            <pc:sldMk cId="925834985" sldId="338"/>
            <ac:spMk id="7" creationId="{BC9619DD-2220-DE15-4690-8260D1225EE4}"/>
          </ac:spMkLst>
        </pc:spChg>
        <pc:picChg chg="add mod">
          <ac:chgData name="Haylow, Lyric C" userId="S::lyrich237339@tamu.edu::f63779a3-44cb-46e5-a715-54f7655c3751" providerId="AD" clId="Web-{3D79BD3F-7EF1-45AC-BC8D-C8845C9DC449}" dt="2024-04-03T21:46:08.298" v="1098" actId="1076"/>
          <ac:picMkLst>
            <pc:docMk/>
            <pc:sldMk cId="925834985" sldId="338"/>
            <ac:picMk id="6" creationId="{7B2EB5B6-B70C-06BC-4871-88A9E9D842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8C991-F86D-4354-831F-75753FF02021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0103-B3C6-432F-8770-4E36A816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17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805E4070-F971-67F6-63D3-61B9628FA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>
            <a:extLst>
              <a:ext uri="{FF2B5EF4-FFF2-40B4-BE49-F238E27FC236}">
                <a16:creationId xmlns:a16="http://schemas.microsoft.com/office/drawing/2014/main" id="{9EDEEC75-39E3-9BFA-A93A-472E124FD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>
            <a:extLst>
              <a:ext uri="{FF2B5EF4-FFF2-40B4-BE49-F238E27FC236}">
                <a16:creationId xmlns:a16="http://schemas.microsoft.com/office/drawing/2014/main" id="{EBBE476A-8ADB-EC16-2DCD-64917287B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229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B18D705F-A845-25AE-7A2D-A0512A565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9875497A-170B-2110-3831-079AD842A7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D7E09981-10DA-EF8B-E3BB-AD547D8BE8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3716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357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249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29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99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32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55A49649-7CA5-FB7C-9F09-BCC08C17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0E20C082-8CD5-1C6C-1403-31CCAE5766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4C354DC0-81BF-606D-69A4-A8234D4F0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1404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805E4070-F971-67F6-63D3-61B9628FA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>
            <a:extLst>
              <a:ext uri="{FF2B5EF4-FFF2-40B4-BE49-F238E27FC236}">
                <a16:creationId xmlns:a16="http://schemas.microsoft.com/office/drawing/2014/main" id="{9EDEEC75-39E3-9BFA-A93A-472E124FD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>
            <a:extLst>
              <a:ext uri="{FF2B5EF4-FFF2-40B4-BE49-F238E27FC236}">
                <a16:creationId xmlns:a16="http://schemas.microsoft.com/office/drawing/2014/main" id="{EBBE476A-8ADB-EC16-2DCD-64917287B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78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55A49649-7CA5-FB7C-9F09-BCC08C17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>
            <a:extLst>
              <a:ext uri="{FF2B5EF4-FFF2-40B4-BE49-F238E27FC236}">
                <a16:creationId xmlns:a16="http://schemas.microsoft.com/office/drawing/2014/main" id="{0E20C082-8CD5-1C6C-1403-31CCAE5766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4C354DC0-81BF-606D-69A4-A8234D4F0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005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Team 60: Solar Lighting System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Bi-Weekly Update 5</a:t>
            </a:r>
            <a:br>
              <a:rPr lang="en-US"/>
            </a:br>
            <a:r>
              <a:rPr lang="en-US" sz="2400" b="1" i="0" u="none" strike="noStrike">
                <a:solidFill>
                  <a:srgbClr val="FFFFFF"/>
                </a:solidFill>
                <a:effectLst/>
                <a:latin typeface="Arial"/>
                <a:cs typeface="Arial"/>
              </a:rPr>
              <a:t>Josh George, Jeb Malek, Lyric </a:t>
            </a:r>
            <a:r>
              <a:rPr lang="en-US" sz="2400" b="1" i="0" u="none" strike="noStrike" err="1">
                <a:solidFill>
                  <a:srgbClr val="FFFFFF"/>
                </a:solidFill>
                <a:effectLst/>
                <a:latin typeface="Arial"/>
                <a:cs typeface="Arial"/>
              </a:rPr>
              <a:t>Haylow</a:t>
            </a:r>
            <a:br>
              <a:rPr lang="en-US" sz="2455"/>
            </a:br>
            <a:r>
              <a:rPr lang="en-US" sz="2455"/>
              <a:t>Sponsor: </a:t>
            </a:r>
            <a:r>
              <a:rPr lang="en-US" sz="2400" b="1" i="0" u="none" strike="noStrike">
                <a:solidFill>
                  <a:srgbClr val="FFFFFF"/>
                </a:solidFill>
                <a:effectLst/>
                <a:latin typeface="Arial"/>
                <a:cs typeface="Arial"/>
              </a:rPr>
              <a:t>Dr. </a:t>
            </a:r>
            <a:r>
              <a:rPr lang="en-US" sz="2400" b="1" i="0" u="none" strike="noStrike" err="1">
                <a:solidFill>
                  <a:srgbClr val="FFFFFF"/>
                </a:solidFill>
                <a:effectLst/>
                <a:latin typeface="Arial"/>
                <a:cs typeface="Arial"/>
              </a:rPr>
              <a:t>Wonhyeok</a:t>
            </a:r>
            <a:r>
              <a:rPr lang="en-US" sz="2400" b="1" i="0" u="none" strike="noStrike">
                <a:solidFill>
                  <a:srgbClr val="FFFFFF"/>
                </a:solidFill>
                <a:effectLst/>
                <a:latin typeface="Arial"/>
                <a:cs typeface="Arial"/>
              </a:rPr>
              <a:t> Jang</a:t>
            </a:r>
            <a:br>
              <a:rPr lang="en-US" sz="2455"/>
            </a:br>
            <a:r>
              <a:rPr lang="en-US" sz="2455"/>
              <a:t>TA: </a:t>
            </a:r>
            <a:r>
              <a:rPr lang="en-US" sz="2400" b="1" i="0" u="none" strike="noStrike">
                <a:solidFill>
                  <a:srgbClr val="FFFFFF"/>
                </a:solidFill>
                <a:effectLst/>
                <a:latin typeface="Arial"/>
                <a:cs typeface="Arial"/>
              </a:rPr>
              <a:t>Rhett Guthrie </a:t>
            </a:r>
            <a:br>
              <a:rPr lang="en-US" sz="2455"/>
            </a:br>
            <a:endParaRPr sz="2455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33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BD8CBE9B-09EB-52D3-81C7-33DBF1A7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EA03253C-14E2-3E03-2AB3-26A801FE1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Microcontroller Subsystem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Jeb Malek</a:t>
            </a:r>
            <a:endParaRPr sz="2980"/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BB8A8241-4E34-7B29-49FD-468863600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9782834"/>
              </p:ext>
            </p:extLst>
          </p:nvPr>
        </p:nvGraphicFramePr>
        <p:xfrm>
          <a:off x="685800" y="1952075"/>
          <a:ext cx="7772400" cy="26837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8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403</a:t>
                      </a:r>
                      <a:r>
                        <a:rPr lang="en-US" sz="1800" u="none" strike="noStrike" cap="none"/>
                        <a:t>                          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10 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359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Testing of Bluetooth Signal Availability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Synchronization of switch operation and motion sensing with distance sensitivity.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Bluetooth Communication with Android Software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7027F2-E040-D05D-07E0-34032CD4AEF1}"/>
              </a:ext>
            </a:extLst>
          </p:cNvPr>
          <p:cNvSpPr txBox="1"/>
          <p:nvPr/>
        </p:nvSpPr>
        <p:spPr>
          <a:xfrm>
            <a:off x="685800" y="5244035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Further Investigation of Time Delay and Switching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9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0DC04A49-8F31-C09C-6373-7900AF3D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>
            <a:extLst>
              <a:ext uri="{FF2B5EF4-FFF2-40B4-BE49-F238E27FC236}">
                <a16:creationId xmlns:a16="http://schemas.microsoft.com/office/drawing/2014/main" id="{02D397E3-42CD-9FB7-2083-F1C0AA478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Microcontroller </a:t>
            </a:r>
            <a:r>
              <a:rPr lang="en-US" err="1"/>
              <a:t>Subsytem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Jeb Malek</a:t>
            </a:r>
            <a:endParaRPr sz="298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9817F-587D-2C6E-F805-197C720289EC}"/>
              </a:ext>
            </a:extLst>
          </p:cNvPr>
          <p:cNvSpPr txBox="1"/>
          <p:nvPr/>
        </p:nvSpPr>
        <p:spPr>
          <a:xfrm>
            <a:off x="399288" y="2128799"/>
            <a:ext cx="8345424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/>
              <a:t>Arduino &amp; Bluetooth Module Load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 u="sng">
              <a:cs typeface="Arial"/>
            </a:endParaRPr>
          </a:p>
          <a:p>
            <a:endParaRPr lang="en-US" u="sng">
              <a:cs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9A3644-5748-50B3-F0B5-ED020F0FE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747639"/>
              </p:ext>
            </p:extLst>
          </p:nvPr>
        </p:nvGraphicFramePr>
        <p:xfrm>
          <a:off x="185928" y="3236318"/>
          <a:ext cx="4665656" cy="147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6414">
                  <a:extLst>
                    <a:ext uri="{9D8B030D-6E8A-4147-A177-3AD203B41FA5}">
                      <a16:colId xmlns:a16="http://schemas.microsoft.com/office/drawing/2014/main" val="980186374"/>
                    </a:ext>
                  </a:extLst>
                </a:gridCol>
                <a:gridCol w="3499242">
                  <a:extLst>
                    <a:ext uri="{9D8B030D-6E8A-4147-A177-3AD203B41FA5}">
                      <a16:colId xmlns:a16="http://schemas.microsoft.com/office/drawing/2014/main" val="1147352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11V 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62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4.998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5820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37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0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184-186 </a:t>
                      </a:r>
                      <a:r>
                        <a:rPr lang="en-US" err="1"/>
                        <a:t>mW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145044"/>
                  </a:ext>
                </a:extLst>
              </a:tr>
            </a:tbl>
          </a:graphicData>
        </a:graphic>
      </p:graphicFrame>
      <p:pic>
        <p:nvPicPr>
          <p:cNvPr id="8" name="Picture 7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87BC63FC-4239-3EA8-8613-928F2D7A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67" y="2175749"/>
            <a:ext cx="3571733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29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61D3A118-0254-8962-1CED-E26D26EEE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CA8C23E2-6527-30BA-1C81-0DCDDD031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/>
              <a:t>Mobile Application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 sz="1700"/>
              <a:t>Josh George</a:t>
            </a:r>
            <a:endParaRPr lang="en-US" sz="1700">
              <a:cs typeface="Arial"/>
            </a:endParaRPr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77FAD3AD-2AE6-AEA5-1809-2B21739368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613057"/>
              </p:ext>
            </p:extLst>
          </p:nvPr>
        </p:nvGraphicFramePr>
        <p:xfrm>
          <a:off x="685800" y="1952075"/>
          <a:ext cx="7772400" cy="3749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 last update                         </a:t>
                      </a:r>
                      <a:r>
                        <a:rPr lang="en-US" sz="1800" u="none" strike="noStrike" kern="1200" cap="none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 h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rs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aseline="0"/>
                        <a:t>-Solved an issue where HC05 Bluetooth module was not discoverable by app.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aseline="0"/>
                        <a:t>-Updated graphing page to be more user friendly and cleaner.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aseline="0"/>
                        <a:t>-Added text explaining page.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aseline="0"/>
                        <a:t>-Implemented graphic displaying relative charge percentage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aseline="0"/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aseline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aseline="0"/>
                        <a:t>-Begin testing microcontroller, lights, sensor, and app integration.</a:t>
                      </a:r>
                      <a:endParaRPr lang="en-US"/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aseline="0"/>
                        <a:t>-Find solution for obtaining battery percentage from solar charge controller.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aseline="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67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;gcce58aab64_3_0">
            <a:extLst>
              <a:ext uri="{FF2B5EF4-FFF2-40B4-BE49-F238E27FC236}">
                <a16:creationId xmlns:a16="http://schemas.microsoft.com/office/drawing/2014/main" id="{D212EFC5-AB17-92DF-DC98-29B63A6792A6}"/>
              </a:ext>
            </a:extLst>
          </p:cNvPr>
          <p:cNvSpPr txBox="1">
            <a:spLocks/>
          </p:cNvSpPr>
          <p:nvPr/>
        </p:nvSpPr>
        <p:spPr>
          <a:xfrm>
            <a:off x="456471" y="628983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Mobile Application</a:t>
            </a: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700"/>
              <a:t>Josh George</a:t>
            </a:r>
            <a:endParaRPr lang="en-US"/>
          </a:p>
        </p:txBody>
      </p: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CE35C456-EEE9-18FC-76F8-CC108286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93" y="1206380"/>
            <a:ext cx="2257034" cy="5022637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D1AC107-6F2E-52C3-F22F-B0E1426E3A8A}"/>
              </a:ext>
            </a:extLst>
          </p:cNvPr>
          <p:cNvCxnSpPr/>
          <p:nvPr/>
        </p:nvCxnSpPr>
        <p:spPr>
          <a:xfrm flipV="1">
            <a:off x="3841356" y="3886200"/>
            <a:ext cx="1187844" cy="4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CC69D8D-2FCA-B96B-E7DC-4303B527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129" y="1206379"/>
            <a:ext cx="2235158" cy="5022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86B65-5231-16CD-D108-315DEE816695}"/>
              </a:ext>
            </a:extLst>
          </p:cNvPr>
          <p:cNvSpPr txBox="1"/>
          <p:nvPr/>
        </p:nvSpPr>
        <p:spPr>
          <a:xfrm>
            <a:off x="1261393" y="6351639"/>
            <a:ext cx="225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16096-08F1-4348-B055-0ABBE2F9922C}"/>
              </a:ext>
            </a:extLst>
          </p:cNvPr>
          <p:cNvSpPr txBox="1"/>
          <p:nvPr/>
        </p:nvSpPr>
        <p:spPr>
          <a:xfrm>
            <a:off x="5330253" y="6351639"/>
            <a:ext cx="225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871575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8F37-6CC1-9409-F980-B7EADBCA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>
                <a:cs typeface="Arial"/>
              </a:rPr>
              <a:t>Mobile Application</a:t>
            </a:r>
            <a:endParaRPr lang="en-US" b="0">
              <a:cs typeface="Arial"/>
            </a:endParaRP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700">
                <a:cs typeface="Arial"/>
              </a:rPr>
              <a:t>Josh George</a:t>
            </a:r>
            <a:endParaRPr lang="en-US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B66E0B17-4007-D1DB-2600-1DA95AC7D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85" y="1852933"/>
            <a:ext cx="2114630" cy="46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39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E94B-D071-AD52-4CFD-A001F762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Execution Plan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35B28-AAD5-1B76-2D35-0727B3D4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7956"/>
            <a:ext cx="9138768" cy="204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0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E94B-D071-AD52-4CFD-A001F762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Execution Plan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48B3B-DF3B-EDA8-83B9-1F8BB022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653"/>
            <a:ext cx="9144000" cy="25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4CCA-4C74-1CE9-7E00-0347607B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70" y="95866"/>
            <a:ext cx="8229600" cy="803756"/>
          </a:xfrm>
        </p:spPr>
        <p:txBody>
          <a:bodyPr/>
          <a:lstStyle/>
          <a:p>
            <a:r>
              <a:rPr lang="en-US">
                <a:cs typeface="Arial"/>
              </a:rPr>
              <a:t>Validation Plan</a:t>
            </a:r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379C2D-852A-839E-9420-3E5A95B4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051"/>
            <a:ext cx="9144000" cy="278587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9142D6-7FF0-7D2A-707B-46BC94941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7084"/>
            <a:ext cx="9144000" cy="10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457200" y="914139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2" name="Google Shape;62;p2"/>
          <p:cNvSpPr txBox="1">
            <a:spLocks noGrp="1"/>
          </p:cNvSpPr>
          <p:nvPr>
            <p:ph type="body" idx="1"/>
          </p:nvPr>
        </p:nvSpPr>
        <p:spPr>
          <a:xfrm>
            <a:off x="264289" y="1779199"/>
            <a:ext cx="4725011" cy="4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>
              <a:buSzPts val="2600"/>
            </a:pPr>
            <a:r>
              <a:rPr lang="en-US" sz="2200">
                <a:cs typeface="Arial"/>
              </a:rPr>
              <a:t>A need for clean, renewable sources becomes more apparent than ever.</a:t>
            </a:r>
          </a:p>
          <a:p>
            <a:pPr>
              <a:buSzPts val="2600"/>
            </a:pPr>
            <a:r>
              <a:rPr lang="en-US" sz="2200">
                <a:cs typeface="Arial"/>
              </a:rPr>
              <a:t>Our home indoor and outdoor lighting system is the first step towards this, using </a:t>
            </a:r>
            <a:r>
              <a:rPr lang="en-US" sz="2200" b="1">
                <a:cs typeface="Arial"/>
              </a:rPr>
              <a:t>solar power.</a:t>
            </a:r>
            <a:endParaRPr lang="en-US"/>
          </a:p>
          <a:p>
            <a:pPr>
              <a:buSzPts val="2600"/>
            </a:pPr>
            <a:r>
              <a:rPr lang="en-US" sz="2200">
                <a:cs typeface="Arial"/>
              </a:rPr>
              <a:t>Design an indoor/outdoor home lighting system that operates with a battery, power conversion, mobile application functionality, BT microcontroller for switch automation from motion sensors.</a:t>
            </a:r>
            <a:endParaRPr lang="en-US"/>
          </a:p>
          <a:p>
            <a:pPr>
              <a:buSzPts val="2600"/>
            </a:pPr>
            <a:endParaRPr lang="en-US" sz="2200">
              <a:cs typeface="Arial"/>
            </a:endParaRPr>
          </a:p>
          <a:p>
            <a:pPr>
              <a:buSzPts val="2600"/>
            </a:pPr>
            <a:endParaRPr lang="en-US" sz="2600"/>
          </a:p>
          <a:p>
            <a:pPr marL="457200" lvl="0" indent="-3937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endParaRPr lang="en-US" sz="2600">
              <a:cs typeface="Arial"/>
            </a:endParaRPr>
          </a:p>
        </p:txBody>
      </p:sp>
      <p:pic>
        <p:nvPicPr>
          <p:cNvPr id="2" name="Picture 1" descr="A collage of solar panels and wind turbines&#10;&#10;Description automatically generated">
            <a:extLst>
              <a:ext uri="{FF2B5EF4-FFF2-40B4-BE49-F238E27FC236}">
                <a16:creationId xmlns:a16="http://schemas.microsoft.com/office/drawing/2014/main" id="{10524232-68B4-F299-8BB9-7D2E4D69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42" y="2452084"/>
            <a:ext cx="3645182" cy="26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8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dirty="0"/>
              <a:t>Integrated System Diagram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EA0BB-F08A-298C-4FE5-684752BAF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63853"/>
            <a:ext cx="8065970" cy="40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5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CC3081C-CF4C-EE4E-9BD6-52588D706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246936"/>
              </p:ext>
            </p:extLst>
          </p:nvPr>
        </p:nvGraphicFramePr>
        <p:xfrm>
          <a:off x="0" y="2837089"/>
          <a:ext cx="9156700" cy="18229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2326112865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16297308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154847658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493024839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623905857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4378369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50874712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965887739"/>
                    </a:ext>
                  </a:extLst>
                </a:gridCol>
              </a:tblGrid>
              <a:tr h="1822958"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Subsystem Designs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(completed 01/16)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Subsystems ordered and soldered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(2/14)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Integration of Bluetooth</a:t>
                      </a:r>
                      <a:r>
                        <a:rPr lang="en-US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     and Arduino (3/18)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Integration of Solar Charge Controller and MCU (3/29)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Final Integration </a:t>
                      </a:r>
                      <a:b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(to complete by 4/1)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8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System Test</a:t>
                      </a:r>
                      <a:b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(to complete by 4/8)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Validation</a:t>
                      </a:r>
                      <a:b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(to complete by 4/8)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Demo</a:t>
                      </a:r>
                      <a:r>
                        <a:rPr lang="en-US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and Report </a:t>
                      </a:r>
                      <a:br>
                        <a:rPr lang="en-US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3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(to complete by 4/17)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214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61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>
                <a:cs typeface="Arial"/>
              </a:rPr>
              <a:t>Solar Charge Controller</a:t>
            </a: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700">
                <a:cs typeface="Arial"/>
              </a:rPr>
              <a:t>Lyric </a:t>
            </a:r>
            <a:r>
              <a:rPr lang="en-US" sz="1700" err="1">
                <a:cs typeface="Arial"/>
              </a:rPr>
              <a:t>Haylow</a:t>
            </a:r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2663967949"/>
              </p:ext>
            </p:extLst>
          </p:nvPr>
        </p:nvGraphicFramePr>
        <p:xfrm>
          <a:off x="685800" y="1952075"/>
          <a:ext cx="7772400" cy="2979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last update</a:t>
                      </a:r>
                      <a:r>
                        <a:rPr lang="en-US" sz="1800" u="none" strike="noStrike" cap="none"/>
                        <a:t>                    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 14 hrs of effort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05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/>
                        <a:t>Validated charging and fully charged systems are set. 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/>
                        <a:t>Validated board does not operate for faulty/wrong batteries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/>
                        <a:t>New battery ordered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/>
                        <a:t>Completed final design of the project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 baseline="0"/>
                        <a:t>Issue with getting amp draw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 baseline="0"/>
                        <a:t>Test Charge Controller with new battery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 baseline="0"/>
                        <a:t>Test limits of solar panels given indoor and outdoor conditions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US" sz="1800" baseline="0"/>
                        <a:t>Modify 3D print to fit battery chosen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42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;p5">
            <a:extLst>
              <a:ext uri="{FF2B5EF4-FFF2-40B4-BE49-F238E27FC236}">
                <a16:creationId xmlns:a16="http://schemas.microsoft.com/office/drawing/2014/main" id="{333DC915-A188-2578-95D2-41BD21F3247A}"/>
              </a:ext>
            </a:extLst>
          </p:cNvPr>
          <p:cNvSpPr txBox="1">
            <a:spLocks/>
          </p:cNvSpPr>
          <p:nvPr/>
        </p:nvSpPr>
        <p:spPr>
          <a:xfrm>
            <a:off x="2579225" y="-219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Solar Charge Controller</a:t>
            </a: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700">
                <a:cs typeface="Arial"/>
              </a:rPr>
              <a:t>Lyric </a:t>
            </a:r>
            <a:r>
              <a:rPr lang="en-US" sz="1700" err="1">
                <a:cs typeface="Arial"/>
              </a:rPr>
              <a:t>Haylow</a:t>
            </a:r>
          </a:p>
        </p:txBody>
      </p:sp>
      <p:pic>
        <p:nvPicPr>
          <p:cNvPr id="8" name="Picture 7" descr="A diagram of a solar charge controller&#10;&#10;Description automatically generated">
            <a:extLst>
              <a:ext uri="{FF2B5EF4-FFF2-40B4-BE49-F238E27FC236}">
                <a16:creationId xmlns:a16="http://schemas.microsoft.com/office/drawing/2014/main" id="{E4AE4578-3F5B-81DB-6937-E73F6D4B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785" y="1251803"/>
            <a:ext cx="6607215" cy="5193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AE1CEE-CB32-7866-9D84-22BE328E1AFB}"/>
              </a:ext>
            </a:extLst>
          </p:cNvPr>
          <p:cNvSpPr txBox="1"/>
          <p:nvPr/>
        </p:nvSpPr>
        <p:spPr>
          <a:xfrm>
            <a:off x="2296" y="1248599"/>
            <a:ext cx="2530996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Main Issue: Charge Controller reads charging, however no current is being pulled.</a:t>
            </a:r>
          </a:p>
          <a:p>
            <a:endParaRPr lang="en-US" sz="1600">
              <a:cs typeface="Arial"/>
            </a:endParaRPr>
          </a:p>
          <a:p>
            <a:r>
              <a:rPr lang="en-US" sz="1600">
                <a:cs typeface="Arial"/>
              </a:rPr>
              <a:t>Fixes attempted:</a:t>
            </a:r>
          </a:p>
          <a:p>
            <a:pPr marL="285750" indent="-285750">
              <a:buFont typeface="Calibri"/>
              <a:buChar char="-"/>
            </a:pPr>
            <a:r>
              <a:rPr lang="en-US" sz="1600">
                <a:cs typeface="Arial"/>
              </a:rPr>
              <a:t>Changing R3 and R4 values for better acclimation from  input.</a:t>
            </a:r>
          </a:p>
          <a:p>
            <a:pPr marL="285750" indent="-285750">
              <a:buFont typeface="Calibri"/>
              <a:buChar char="-"/>
            </a:pPr>
            <a:r>
              <a:rPr lang="en-US" sz="1600">
                <a:cs typeface="Arial"/>
              </a:rPr>
              <a:t>Changing R2 and R1 values to fit an expected Li-Ion battery input value of 8.4V</a:t>
            </a:r>
          </a:p>
          <a:p>
            <a:pPr marL="285750" indent="-285750">
              <a:buFont typeface="Calibri"/>
              <a:buChar char="-"/>
            </a:pPr>
            <a:r>
              <a:rPr lang="en-US" sz="1600">
                <a:cs typeface="Arial"/>
              </a:rPr>
              <a:t>Hooking up Electronic Load to total system to pull load.</a:t>
            </a:r>
          </a:p>
          <a:p>
            <a:pPr marL="285750" indent="-285750">
              <a:buFont typeface="Calibri"/>
              <a:buChar char="-"/>
            </a:pPr>
            <a:endParaRPr lang="en-US" sz="1600"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179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;p5">
            <a:extLst>
              <a:ext uri="{FF2B5EF4-FFF2-40B4-BE49-F238E27FC236}">
                <a16:creationId xmlns:a16="http://schemas.microsoft.com/office/drawing/2014/main" id="{569574F9-BD9B-32FD-2592-72CD38AE5106}"/>
              </a:ext>
            </a:extLst>
          </p:cNvPr>
          <p:cNvSpPr txBox="1">
            <a:spLocks/>
          </p:cNvSpPr>
          <p:nvPr/>
        </p:nvSpPr>
        <p:spPr>
          <a:xfrm>
            <a:off x="2579225" y="-219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Solar Charge Controller</a:t>
            </a:r>
          </a:p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 sz="1700">
                <a:cs typeface="Arial"/>
              </a:rPr>
              <a:t>Lyric </a:t>
            </a:r>
            <a:r>
              <a:rPr lang="en-US" sz="1700" err="1">
                <a:cs typeface="Arial"/>
              </a:rPr>
              <a:t>Haylow</a:t>
            </a:r>
          </a:p>
        </p:txBody>
      </p:sp>
      <p:pic>
        <p:nvPicPr>
          <p:cNvPr id="6" name="Picture 5" descr="A blue and red battery with white text&#10;&#10;Description automatically generated">
            <a:extLst>
              <a:ext uri="{FF2B5EF4-FFF2-40B4-BE49-F238E27FC236}">
                <a16:creationId xmlns:a16="http://schemas.microsoft.com/office/drawing/2014/main" id="{7B2EB5B6-B70C-06BC-4871-88A9E9D8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80" y="1714500"/>
            <a:ext cx="4322729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619DD-2220-DE15-4690-8260D1225EE4}"/>
              </a:ext>
            </a:extLst>
          </p:cNvPr>
          <p:cNvSpPr txBox="1"/>
          <p:nvPr/>
        </p:nvSpPr>
        <p:spPr>
          <a:xfrm>
            <a:off x="-2064" y="2186294"/>
            <a:ext cx="459943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Fixes to be attempted: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Arial"/>
              </a:rPr>
              <a:t>Trying Lithium Ion battery, should work for </a:t>
            </a:r>
            <a:r>
              <a:rPr lang="en-US" err="1">
                <a:cs typeface="Arial"/>
              </a:rPr>
              <a:t>Wh</a:t>
            </a:r>
            <a:r>
              <a:rPr lang="en-US">
                <a:cs typeface="Arial"/>
              </a:rPr>
              <a:t> amount necessary. Will require redesign of 3D print.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Arial"/>
              </a:rPr>
              <a:t>Switching Lead-Acid batteries used, there is a slight chance the one I've used is faulty, as shown by its low voltage value of 10.4V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Arial"/>
              </a:rPr>
              <a:t>Soldering is not an issue, as voltage values travel across the board and the board was personally checked by Dr. Lusher. </a:t>
            </a:r>
          </a:p>
        </p:txBody>
      </p:sp>
    </p:spTree>
    <p:extLst>
      <p:ext uri="{BB962C8B-B14F-4D97-AF65-F5344CB8AC3E}">
        <p14:creationId xmlns:p14="http://schemas.microsoft.com/office/powerpoint/2010/main" val="92583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BD8CBE9B-09EB-52D3-81C7-33DBF1A7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>
            <a:extLst>
              <a:ext uri="{FF2B5EF4-FFF2-40B4-BE49-F238E27FC236}">
                <a16:creationId xmlns:a16="http://schemas.microsoft.com/office/drawing/2014/main" id="{EA03253C-14E2-3E03-2AB3-26A801FE1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Subsystem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Jeb Malek</a:t>
            </a:r>
            <a:endParaRPr sz="2980"/>
          </a:p>
        </p:txBody>
      </p:sp>
      <p:graphicFrame>
        <p:nvGraphicFramePr>
          <p:cNvPr id="83" name="Google Shape;83;p5">
            <a:extLst>
              <a:ext uri="{FF2B5EF4-FFF2-40B4-BE49-F238E27FC236}">
                <a16:creationId xmlns:a16="http://schemas.microsoft.com/office/drawing/2014/main" id="{BB8A8241-4E34-7B29-49FD-468863600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753337"/>
              </p:ext>
            </p:extLst>
          </p:nvPr>
        </p:nvGraphicFramePr>
        <p:xfrm>
          <a:off x="685800" y="1952075"/>
          <a:ext cx="7772400" cy="2374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403</a:t>
                      </a:r>
                      <a:r>
                        <a:rPr lang="en-US" sz="1800" u="none" strike="noStrike" cap="none"/>
                        <a:t>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10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 of effort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Power Supply Verified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Converter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Attach Arduino, Sensor, Light Loads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7027F2-E040-D05D-07E0-34032CD4AEF1}"/>
              </a:ext>
            </a:extLst>
          </p:cNvPr>
          <p:cNvSpPr txBox="1"/>
          <p:nvPr/>
        </p:nvSpPr>
        <p:spPr>
          <a:xfrm>
            <a:off x="694944" y="4572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Tested Converter with 5A Fuse attached to Battery</a:t>
            </a:r>
          </a:p>
        </p:txBody>
      </p:sp>
    </p:spTree>
    <p:extLst>
      <p:ext uri="{BB962C8B-B14F-4D97-AF65-F5344CB8AC3E}">
        <p14:creationId xmlns:p14="http://schemas.microsoft.com/office/powerpoint/2010/main" val="212713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0DC04A49-8F31-C09C-6373-7900AF3D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>
            <a:extLst>
              <a:ext uri="{FF2B5EF4-FFF2-40B4-BE49-F238E27FC236}">
                <a16:creationId xmlns:a16="http://schemas.microsoft.com/office/drawing/2014/main" id="{02D397E3-42CD-9FB7-2083-F1C0AA478B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</a:t>
            </a:r>
            <a:r>
              <a:rPr lang="en-US" err="1"/>
              <a:t>Subsytem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Jeb Malek</a:t>
            </a:r>
            <a:endParaRPr sz="298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9817F-587D-2C6E-F805-197C720289EC}"/>
              </a:ext>
            </a:extLst>
          </p:cNvPr>
          <p:cNvSpPr txBox="1"/>
          <p:nvPr/>
        </p:nvSpPr>
        <p:spPr>
          <a:xfrm>
            <a:off x="399288" y="2128799"/>
            <a:ext cx="8345424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/>
              <a:t>Testing &amp; Verification of 12-5V Converter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Switch &amp; Sensor Load Bench Supply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Switch , Sensor , Arduino , &amp; BT Module</a:t>
            </a:r>
          </a:p>
          <a:p>
            <a:r>
              <a:rPr lang="en-US"/>
              <a:t>Battery Supply</a:t>
            </a:r>
          </a:p>
          <a:p>
            <a:endParaRPr lang="en-US"/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 u="sng">
              <a:cs typeface="Arial"/>
            </a:endParaRPr>
          </a:p>
          <a:p>
            <a:endParaRPr lang="en-US" u="sng">
              <a:cs typeface="Arial"/>
            </a:endParaRPr>
          </a:p>
        </p:txBody>
      </p:sp>
      <p:pic>
        <p:nvPicPr>
          <p:cNvPr id="4" name="Picture 3" descr="A white pole with a blue and white light on it&#10;&#10;Description automatically generated">
            <a:extLst>
              <a:ext uri="{FF2B5EF4-FFF2-40B4-BE49-F238E27FC236}">
                <a16:creationId xmlns:a16="http://schemas.microsoft.com/office/drawing/2014/main" id="{C9ABE1A8-D8CA-C4FC-7B96-F6D8356A3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12144" y="2567072"/>
            <a:ext cx="4494363" cy="337077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9A3644-5748-50B3-F0B5-ED020F0FE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15788"/>
              </p:ext>
            </p:extLst>
          </p:nvPr>
        </p:nvGraphicFramePr>
        <p:xfrm>
          <a:off x="158496" y="2783901"/>
          <a:ext cx="4665656" cy="147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6414">
                  <a:extLst>
                    <a:ext uri="{9D8B030D-6E8A-4147-A177-3AD203B41FA5}">
                      <a16:colId xmlns:a16="http://schemas.microsoft.com/office/drawing/2014/main" val="980186374"/>
                    </a:ext>
                  </a:extLst>
                </a:gridCol>
                <a:gridCol w="3499242">
                  <a:extLst>
                    <a:ext uri="{9D8B030D-6E8A-4147-A177-3AD203B41FA5}">
                      <a16:colId xmlns:a16="http://schemas.microsoft.com/office/drawing/2014/main" val="1147352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11V 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62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4.91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5820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0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14504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CF1EFF-DEAC-4461-18DA-E16A0F9E3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771298"/>
              </p:ext>
            </p:extLst>
          </p:nvPr>
        </p:nvGraphicFramePr>
        <p:xfrm>
          <a:off x="158496" y="4991737"/>
          <a:ext cx="4665656" cy="147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6414">
                  <a:extLst>
                    <a:ext uri="{9D8B030D-6E8A-4147-A177-3AD203B41FA5}">
                      <a16:colId xmlns:a16="http://schemas.microsoft.com/office/drawing/2014/main" val="980186374"/>
                    </a:ext>
                  </a:extLst>
                </a:gridCol>
                <a:gridCol w="3499242">
                  <a:extLst>
                    <a:ext uri="{9D8B030D-6E8A-4147-A177-3AD203B41FA5}">
                      <a16:colId xmlns:a16="http://schemas.microsoft.com/office/drawing/2014/main" val="1147352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12.27V 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62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4.91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5820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18.183 mA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0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145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35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1B60D2A8DAD245BFF90DF54144CC7F" ma:contentTypeVersion="12" ma:contentTypeDescription="Create a new document." ma:contentTypeScope="" ma:versionID="7a52eac4cc73b65e9b6f8765658aac4f">
  <xsd:schema xmlns:xsd="http://www.w3.org/2001/XMLSchema" xmlns:xs="http://www.w3.org/2001/XMLSchema" xmlns:p="http://schemas.microsoft.com/office/2006/metadata/properties" xmlns:ns2="919f609d-0f72-41fa-aaee-0973b3077d0a" xmlns:ns3="2e030e0f-5245-4dbf-9373-620ab9e7a3b5" targetNamespace="http://schemas.microsoft.com/office/2006/metadata/properties" ma:root="true" ma:fieldsID="4bd5ada9723ecef035e7c2bbc20a3e79" ns2:_="" ns3:_="">
    <xsd:import namespace="919f609d-0f72-41fa-aaee-0973b3077d0a"/>
    <xsd:import namespace="2e030e0f-5245-4dbf-9373-620ab9e7a3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9f609d-0f72-41fa-aaee-0973b3077d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28e5b72-a11e-43e4-996b-2cb2b326d1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030e0f-5245-4dbf-9373-620ab9e7a3b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eeece73-c18a-4746-855e-cb39e9f45740}" ma:internalName="TaxCatchAll" ma:showField="CatchAllData" ma:web="2e030e0f-5245-4dbf-9373-620ab9e7a3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9f609d-0f72-41fa-aaee-0973b3077d0a">
      <Terms xmlns="http://schemas.microsoft.com/office/infopath/2007/PartnerControls"/>
    </lcf76f155ced4ddcb4097134ff3c332f>
    <TaxCatchAll xmlns="2e030e0f-5245-4dbf-9373-620ab9e7a3b5" xsi:nil="true"/>
    <SharedWithUsers xmlns="2e030e0f-5245-4dbf-9373-620ab9e7a3b5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2BB0397-631D-4038-94BD-C81D01148F20}">
  <ds:schemaRefs>
    <ds:schemaRef ds:uri="2e030e0f-5245-4dbf-9373-620ab9e7a3b5"/>
    <ds:schemaRef ds:uri="919f609d-0f72-41fa-aaee-0973b3077d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0A7E809-70E1-4A9C-9470-AAB9DC5E29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70546B-7FDF-4CA9-B74B-6E5DAC79624E}">
  <ds:schemaRefs>
    <ds:schemaRef ds:uri="http://schemas.microsoft.com/office/2006/metadata/properties"/>
    <ds:schemaRef ds:uri="2e030e0f-5245-4dbf-9373-620ab9e7a3b5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919f609d-0f72-41fa-aaee-0973b3077d0a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On-screen Show (4:3)</PresentationFormat>
  <Paragraphs>137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Team 60: Solar Lighting System Bi-Weekly Update 5 Josh George, Jeb Malek, Lyric Haylow Sponsor: Dr. Wonhyeok Jang TA: Rhett Guthrie  </vt:lpstr>
      <vt:lpstr>Project Summary</vt:lpstr>
      <vt:lpstr>Integrated System Diagram</vt:lpstr>
      <vt:lpstr>Project Timeline</vt:lpstr>
      <vt:lpstr>Solar Charge Controller Lyric Haylow</vt:lpstr>
      <vt:lpstr>PowerPoint Presentation</vt:lpstr>
      <vt:lpstr>PowerPoint Presentation</vt:lpstr>
      <vt:lpstr>Power Subsystem Jeb Malek</vt:lpstr>
      <vt:lpstr>Power Subsytem Jeb Malek</vt:lpstr>
      <vt:lpstr>Microcontroller Subsystem Jeb Malek</vt:lpstr>
      <vt:lpstr>Microcontroller Subsytem Jeb Malek</vt:lpstr>
      <vt:lpstr>Mobile Application Josh George</vt:lpstr>
      <vt:lpstr>PowerPoint Presentation</vt:lpstr>
      <vt:lpstr>Mobile Application Josh George</vt:lpstr>
      <vt:lpstr>Execution Plan</vt:lpstr>
      <vt:lpstr>Execution Plan</vt:lpstr>
      <vt:lpstr>Validation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Nowka, Kevin J.</dc:creator>
  <cp:lastModifiedBy>Jeb M</cp:lastModifiedBy>
  <cp:revision>1</cp:revision>
  <dcterms:created xsi:type="dcterms:W3CDTF">2013-06-18T16:37:55Z</dcterms:created>
  <dcterms:modified xsi:type="dcterms:W3CDTF">2024-04-14T14:23:36Z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0x010100961B60D2A8DAD245BFF90DF54144CC7F</vt:lpwstr>
  </property>
  <property fmtid="{D5CDD505-2E9C-101B-9397-08002B2CF9AE}" pid="3" name="MediaServiceImageTags">
    <vt:lpwstr/>
  </property>
  <property fmtid="{D5CDD505-2E9C-101B-9397-08002B2CF9AE}" pid="4" name="Order">
    <vt:r8>53600</vt:r8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